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815" r:id="rId5"/>
    <p:sldId id="794" r:id="rId6"/>
    <p:sldId id="795" r:id="rId7"/>
    <p:sldId id="381" r:id="rId8"/>
    <p:sldId id="260" r:id="rId9"/>
    <p:sldId id="798" r:id="rId10"/>
    <p:sldId id="793" r:id="rId11"/>
    <p:sldId id="796" r:id="rId12"/>
    <p:sldId id="790" r:id="rId13"/>
    <p:sldId id="801" r:id="rId14"/>
    <p:sldId id="800" r:id="rId15"/>
    <p:sldId id="265" r:id="rId16"/>
    <p:sldId id="263" r:id="rId17"/>
    <p:sldId id="818" r:id="rId18"/>
    <p:sldId id="822" r:id="rId19"/>
    <p:sldId id="821" r:id="rId20"/>
    <p:sldId id="819" r:id="rId21"/>
    <p:sldId id="269" r:id="rId22"/>
    <p:sldId id="327" r:id="rId23"/>
    <p:sldId id="270" r:id="rId24"/>
    <p:sldId id="329" r:id="rId25"/>
    <p:sldId id="791" r:id="rId26"/>
    <p:sldId id="325" r:id="rId27"/>
    <p:sldId id="810" r:id="rId28"/>
    <p:sldId id="809" r:id="rId29"/>
    <p:sldId id="813" r:id="rId30"/>
    <p:sldId id="812" r:id="rId31"/>
    <p:sldId id="324" r:id="rId32"/>
    <p:sldId id="816" r:id="rId33"/>
    <p:sldId id="820" r:id="rId34"/>
    <p:sldId id="811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1F1E2-581A-4F2D-B843-244060155633}" v="1478" dt="2025-02-25T13:16:59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8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l Giske" userId="689ed982-56f2-4392-a502-581e86b1dfe8" providerId="ADAL" clId="{2DAB1EF9-1C97-4D59-A474-8245810A0786}"/>
    <pc:docChg chg="undo custSel addSld delSld modSld sldOrd">
      <pc:chgData name="Jarl Giske" userId="689ed982-56f2-4392-a502-581e86b1dfe8" providerId="ADAL" clId="{2DAB1EF9-1C97-4D59-A474-8245810A0786}" dt="2025-02-23T18:11:07.848" v="1737"/>
      <pc:docMkLst>
        <pc:docMk/>
      </pc:docMkLst>
      <pc:sldChg chg="delSp mod delAnim">
        <pc:chgData name="Jarl Giske" userId="689ed982-56f2-4392-a502-581e86b1dfe8" providerId="ADAL" clId="{2DAB1EF9-1C97-4D59-A474-8245810A0786}" dt="2025-02-23T17:06:25.243" v="1030" actId="21"/>
        <pc:sldMkLst>
          <pc:docMk/>
          <pc:sldMk cId="3257834160" sldId="263"/>
        </pc:sldMkLst>
      </pc:sldChg>
      <pc:sldChg chg="addSp delSp modSp mod modAnim">
        <pc:chgData name="Jarl Giske" userId="689ed982-56f2-4392-a502-581e86b1dfe8" providerId="ADAL" clId="{2DAB1EF9-1C97-4D59-A474-8245810A0786}" dt="2025-02-23T18:04:24.343" v="1710" actId="20577"/>
        <pc:sldMkLst>
          <pc:docMk/>
          <pc:sldMk cId="2622372340" sldId="265"/>
        </pc:sldMkLst>
        <pc:spChg chg="mod">
          <ac:chgData name="Jarl Giske" userId="689ed982-56f2-4392-a502-581e86b1dfe8" providerId="ADAL" clId="{2DAB1EF9-1C97-4D59-A474-8245810A0786}" dt="2025-02-23T18:04:24.343" v="1710" actId="20577"/>
          <ac:spMkLst>
            <pc:docMk/>
            <pc:sldMk cId="2622372340" sldId="265"/>
            <ac:spMk id="3" creationId="{2AD69678-AFA9-5CBA-8DAE-EEB6AE3E530C}"/>
          </ac:spMkLst>
        </pc:spChg>
        <pc:picChg chg="add mod ord">
          <ac:chgData name="Jarl Giske" userId="689ed982-56f2-4392-a502-581e86b1dfe8" providerId="ADAL" clId="{2DAB1EF9-1C97-4D59-A474-8245810A0786}" dt="2025-02-09T13:43:41.188" v="779" actId="167"/>
          <ac:picMkLst>
            <pc:docMk/>
            <pc:sldMk cId="2622372340" sldId="265"/>
            <ac:picMk id="6" creationId="{772A285D-097D-CA4F-D9F2-8F5274E7D31D}"/>
          </ac:picMkLst>
        </pc:picChg>
      </pc:sldChg>
      <pc:sldChg chg="addSp delSp modSp mod delAnim modAnim">
        <pc:chgData name="Jarl Giske" userId="689ed982-56f2-4392-a502-581e86b1dfe8" providerId="ADAL" clId="{2DAB1EF9-1C97-4D59-A474-8245810A0786}" dt="2025-02-23T18:11:07.848" v="1737"/>
        <pc:sldMkLst>
          <pc:docMk/>
          <pc:sldMk cId="3544073839" sldId="324"/>
        </pc:sldMkLst>
        <pc:spChg chg="mod">
          <ac:chgData name="Jarl Giske" userId="689ed982-56f2-4392-a502-581e86b1dfe8" providerId="ADAL" clId="{2DAB1EF9-1C97-4D59-A474-8245810A0786}" dt="2025-02-23T18:06:34.704" v="1724" actId="20577"/>
          <ac:spMkLst>
            <pc:docMk/>
            <pc:sldMk cId="3544073839" sldId="324"/>
            <ac:spMk id="3" creationId="{FC205031-8710-03E0-0E8E-2BDFAF8C416A}"/>
          </ac:spMkLst>
        </pc:spChg>
        <pc:picChg chg="add mod">
          <ac:chgData name="Jarl Giske" userId="689ed982-56f2-4392-a502-581e86b1dfe8" providerId="ADAL" clId="{2DAB1EF9-1C97-4D59-A474-8245810A0786}" dt="2025-02-23T17:40:34.302" v="1497" actId="1038"/>
          <ac:picMkLst>
            <pc:docMk/>
            <pc:sldMk cId="3544073839" sldId="324"/>
            <ac:picMk id="6" creationId="{67400C57-277F-1752-8C9C-068F9389CCE0}"/>
          </ac:picMkLst>
        </pc:picChg>
      </pc:sldChg>
      <pc:sldChg chg="modSp">
        <pc:chgData name="Jarl Giske" userId="689ed982-56f2-4392-a502-581e86b1dfe8" providerId="ADAL" clId="{2DAB1EF9-1C97-4D59-A474-8245810A0786}" dt="2025-02-23T17:36:19.619" v="1452" actId="20577"/>
        <pc:sldMkLst>
          <pc:docMk/>
          <pc:sldMk cId="3250699449" sldId="329"/>
        </pc:sldMkLst>
        <pc:spChg chg="mod">
          <ac:chgData name="Jarl Giske" userId="689ed982-56f2-4392-a502-581e86b1dfe8" providerId="ADAL" clId="{2DAB1EF9-1C97-4D59-A474-8245810A0786}" dt="2025-02-23T17:36:19.619" v="1452" actId="20577"/>
          <ac:spMkLst>
            <pc:docMk/>
            <pc:sldMk cId="3250699449" sldId="329"/>
            <ac:spMk id="3" creationId="{4FB07DDA-2084-8F59-0B65-E58E1B8464AA}"/>
          </ac:spMkLst>
        </pc:spChg>
      </pc:sldChg>
      <pc:sldChg chg="addSp delSp modSp mod delAnim modAnim">
        <pc:chgData name="Jarl Giske" userId="689ed982-56f2-4392-a502-581e86b1dfe8" providerId="ADAL" clId="{2DAB1EF9-1C97-4D59-A474-8245810A0786}" dt="2025-02-17T20:54:31.555" v="939" actId="1037"/>
        <pc:sldMkLst>
          <pc:docMk/>
          <pc:sldMk cId="4043246942" sldId="520"/>
        </pc:sldMkLst>
      </pc:sldChg>
      <pc:sldChg chg="addSp delSp modSp mod delAnim modAnim">
        <pc:chgData name="Jarl Giske" userId="689ed982-56f2-4392-a502-581e86b1dfe8" providerId="ADAL" clId="{2DAB1EF9-1C97-4D59-A474-8245810A0786}" dt="2025-02-23T17:36:00.356" v="1451" actId="20577"/>
        <pc:sldMkLst>
          <pc:docMk/>
          <pc:sldMk cId="902283535" sldId="791"/>
        </pc:sldMkLst>
        <pc:spChg chg="mod ord">
          <ac:chgData name="Jarl Giske" userId="689ed982-56f2-4392-a502-581e86b1dfe8" providerId="ADAL" clId="{2DAB1EF9-1C97-4D59-A474-8245810A0786}" dt="2025-02-09T14:00:44.995" v="902" actId="1038"/>
          <ac:spMkLst>
            <pc:docMk/>
            <pc:sldMk cId="902283535" sldId="791"/>
            <ac:spMk id="4" creationId="{690F6903-7EF5-FEEB-D91F-8F65C8CAF826}"/>
          </ac:spMkLst>
        </pc:spChg>
        <pc:spChg chg="add mod">
          <ac:chgData name="Jarl Giske" userId="689ed982-56f2-4392-a502-581e86b1dfe8" providerId="ADAL" clId="{2DAB1EF9-1C97-4D59-A474-8245810A0786}" dt="2025-02-09T14:00:22.398" v="879" actId="1076"/>
          <ac:spMkLst>
            <pc:docMk/>
            <pc:sldMk cId="902283535" sldId="791"/>
            <ac:spMk id="6" creationId="{90F842CA-7019-667A-9888-E96DA035C2D6}"/>
          </ac:spMkLst>
        </pc:spChg>
        <pc:spChg chg="mod">
          <ac:chgData name="Jarl Giske" userId="689ed982-56f2-4392-a502-581e86b1dfe8" providerId="ADAL" clId="{2DAB1EF9-1C97-4D59-A474-8245810A0786}" dt="2025-02-23T17:36:00.356" v="1451" actId="20577"/>
          <ac:spMkLst>
            <pc:docMk/>
            <pc:sldMk cId="902283535" sldId="791"/>
            <ac:spMk id="13" creationId="{9D25D026-FB89-8F1D-AE71-0352DF998A74}"/>
          </ac:spMkLst>
        </pc:spChg>
        <pc:picChg chg="add mod">
          <ac:chgData name="Jarl Giske" userId="689ed982-56f2-4392-a502-581e86b1dfe8" providerId="ADAL" clId="{2DAB1EF9-1C97-4D59-A474-8245810A0786}" dt="2025-02-09T13:57:41.216" v="865" actId="1076"/>
          <ac:picMkLst>
            <pc:docMk/>
            <pc:sldMk cId="902283535" sldId="791"/>
            <ac:picMk id="5" creationId="{9D77781E-06C3-4E8D-DB64-05A14FE52D96}"/>
          </ac:picMkLst>
        </pc:picChg>
      </pc:sldChg>
      <pc:sldChg chg="modSp mod ord">
        <pc:chgData name="Jarl Giske" userId="689ed982-56f2-4392-a502-581e86b1dfe8" providerId="ADAL" clId="{2DAB1EF9-1C97-4D59-A474-8245810A0786}" dt="2025-02-09T14:08:12.555" v="928"/>
        <pc:sldMkLst>
          <pc:docMk/>
          <pc:sldMk cId="3887658712" sldId="800"/>
        </pc:sldMkLst>
        <pc:spChg chg="mod">
          <ac:chgData name="Jarl Giske" userId="689ed982-56f2-4392-a502-581e86b1dfe8" providerId="ADAL" clId="{2DAB1EF9-1C97-4D59-A474-8245810A0786}" dt="2025-02-09T14:04:08.667" v="926" actId="1076"/>
          <ac:spMkLst>
            <pc:docMk/>
            <pc:sldMk cId="3887658712" sldId="800"/>
            <ac:spMk id="7" creationId="{8A511553-8832-61AC-D605-63A679A677EC}"/>
          </ac:spMkLst>
        </pc:spChg>
        <pc:spChg chg="mod">
          <ac:chgData name="Jarl Giske" userId="689ed982-56f2-4392-a502-581e86b1dfe8" providerId="ADAL" clId="{2DAB1EF9-1C97-4D59-A474-8245810A0786}" dt="2025-02-09T14:02:53.473" v="911" actId="14100"/>
          <ac:spMkLst>
            <pc:docMk/>
            <pc:sldMk cId="3887658712" sldId="800"/>
            <ac:spMk id="10" creationId="{7A3DF799-C44E-4276-C9F2-3DCF3D9FAF59}"/>
          </ac:spMkLst>
        </pc:spChg>
        <pc:picChg chg="mod">
          <ac:chgData name="Jarl Giske" userId="689ed982-56f2-4392-a502-581e86b1dfe8" providerId="ADAL" clId="{2DAB1EF9-1C97-4D59-A474-8245810A0786}" dt="2025-02-09T14:02:57.592" v="923" actId="1037"/>
          <ac:picMkLst>
            <pc:docMk/>
            <pc:sldMk cId="3887658712" sldId="800"/>
            <ac:picMk id="12" creationId="{8791AE5E-76AD-9DBD-F48B-6CF8D8736957}"/>
          </ac:picMkLst>
        </pc:picChg>
      </pc:sldChg>
      <pc:sldChg chg="addSp delSp modSp mod delAnim">
        <pc:chgData name="Jarl Giske" userId="689ed982-56f2-4392-a502-581e86b1dfe8" providerId="ADAL" clId="{2DAB1EF9-1C97-4D59-A474-8245810A0786}" dt="2025-02-09T13:36:05.401" v="726" actId="1037"/>
        <pc:sldMkLst>
          <pc:docMk/>
          <pc:sldMk cId="3282691826" sldId="801"/>
        </pc:sldMkLst>
        <pc:spChg chg="add mod">
          <ac:chgData name="Jarl Giske" userId="689ed982-56f2-4392-a502-581e86b1dfe8" providerId="ADAL" clId="{2DAB1EF9-1C97-4D59-A474-8245810A0786}" dt="2025-02-09T13:36:05.401" v="726" actId="1037"/>
          <ac:spMkLst>
            <pc:docMk/>
            <pc:sldMk cId="3282691826" sldId="801"/>
            <ac:spMk id="3" creationId="{CC096FD6-335E-2E03-A339-499B447B5B82}"/>
          </ac:spMkLst>
        </pc:spChg>
        <pc:spChg chg="add mod">
          <ac:chgData name="Jarl Giske" userId="689ed982-56f2-4392-a502-581e86b1dfe8" providerId="ADAL" clId="{2DAB1EF9-1C97-4D59-A474-8245810A0786}" dt="2025-02-09T13:35:57.565" v="672" actId="1076"/>
          <ac:spMkLst>
            <pc:docMk/>
            <pc:sldMk cId="3282691826" sldId="801"/>
            <ac:spMk id="4" creationId="{01057666-97A3-8CF3-1C8F-53072CEAC587}"/>
          </ac:spMkLst>
        </pc:spChg>
        <pc:spChg chg="add mod">
          <ac:chgData name="Jarl Giske" userId="689ed982-56f2-4392-a502-581e86b1dfe8" providerId="ADAL" clId="{2DAB1EF9-1C97-4D59-A474-8245810A0786}" dt="2025-02-08T20:41:49.263" v="552" actId="1076"/>
          <ac:spMkLst>
            <pc:docMk/>
            <pc:sldMk cId="3282691826" sldId="801"/>
            <ac:spMk id="5" creationId="{67F38661-50D1-9835-7AF0-586F6C88B1B9}"/>
          </ac:spMkLst>
        </pc:spChg>
        <pc:spChg chg="add mod">
          <ac:chgData name="Jarl Giske" userId="689ed982-56f2-4392-a502-581e86b1dfe8" providerId="ADAL" clId="{2DAB1EF9-1C97-4D59-A474-8245810A0786}" dt="2025-02-08T20:41:42.858" v="551" actId="1076"/>
          <ac:spMkLst>
            <pc:docMk/>
            <pc:sldMk cId="3282691826" sldId="801"/>
            <ac:spMk id="7" creationId="{DC348AFA-5BAB-F54A-42B3-F972872CA6D5}"/>
          </ac:spMkLst>
        </pc:spChg>
        <pc:picChg chg="add mod ord">
          <ac:chgData name="Jarl Giske" userId="689ed982-56f2-4392-a502-581e86b1dfe8" providerId="ADAL" clId="{2DAB1EF9-1C97-4D59-A474-8245810A0786}" dt="2025-02-09T13:35:47.807" v="671" actId="167"/>
          <ac:picMkLst>
            <pc:docMk/>
            <pc:sldMk cId="3282691826" sldId="801"/>
            <ac:picMk id="8" creationId="{43AD7DFA-6866-C599-0A0E-5B1F71F74C77}"/>
          </ac:picMkLst>
        </pc:picChg>
      </pc:sldChg>
      <pc:sldChg chg="addSp delSp modSp mod modAnim">
        <pc:chgData name="Jarl Giske" userId="689ed982-56f2-4392-a502-581e86b1dfe8" providerId="ADAL" clId="{2DAB1EF9-1C97-4D59-A474-8245810A0786}" dt="2025-02-09T13:39:14.652" v="758"/>
        <pc:sldMkLst>
          <pc:docMk/>
          <pc:sldMk cId="3408143715" sldId="802"/>
        </pc:sldMkLst>
      </pc:sldChg>
      <pc:sldChg chg="addSp delSp modSp add mod delAnim modAnim modShow">
        <pc:chgData name="Jarl Giske" userId="689ed982-56f2-4392-a502-581e86b1dfe8" providerId="ADAL" clId="{2DAB1EF9-1C97-4D59-A474-8245810A0786}" dt="2025-02-09T13:36:12.929" v="727" actId="729"/>
        <pc:sldMkLst>
          <pc:docMk/>
          <pc:sldMk cId="4196181444" sldId="803"/>
        </pc:sldMkLst>
      </pc:sldChg>
      <pc:sldChg chg="addSp modSp mod modAnim">
        <pc:chgData name="Jarl Giske" userId="689ed982-56f2-4392-a502-581e86b1dfe8" providerId="ADAL" clId="{2DAB1EF9-1C97-4D59-A474-8245810A0786}" dt="2025-02-23T18:09:32.705" v="1736"/>
        <pc:sldMkLst>
          <pc:docMk/>
          <pc:sldMk cId="993526714" sldId="811"/>
        </pc:sldMkLst>
        <pc:spChg chg="add mod">
          <ac:chgData name="Jarl Giske" userId="689ed982-56f2-4392-a502-581e86b1dfe8" providerId="ADAL" clId="{2DAB1EF9-1C97-4D59-A474-8245810A0786}" dt="2025-02-23T18:08:59.947" v="1734" actId="1076"/>
          <ac:spMkLst>
            <pc:docMk/>
            <pc:sldMk cId="993526714" sldId="811"/>
            <ac:spMk id="2" creationId="{D1C08F0A-C768-E2D4-3021-D7043FFA9DE3}"/>
          </ac:spMkLst>
        </pc:spChg>
        <pc:spChg chg="mod">
          <ac:chgData name="Jarl Giske" userId="689ed982-56f2-4392-a502-581e86b1dfe8" providerId="ADAL" clId="{2DAB1EF9-1C97-4D59-A474-8245810A0786}" dt="2025-02-23T18:08:53.934" v="1733" actId="1076"/>
          <ac:spMkLst>
            <pc:docMk/>
            <pc:sldMk cId="993526714" sldId="811"/>
            <ac:spMk id="3" creationId="{4730935E-80E1-8A5C-37FC-C0362EE156B6}"/>
          </ac:spMkLst>
        </pc:spChg>
      </pc:sldChg>
      <pc:sldChg chg="modAnim">
        <pc:chgData name="Jarl Giske" userId="689ed982-56f2-4392-a502-581e86b1dfe8" providerId="ADAL" clId="{2DAB1EF9-1C97-4D59-A474-8245810A0786}" dt="2025-02-23T17:46:27.183" v="1527"/>
        <pc:sldMkLst>
          <pc:docMk/>
          <pc:sldMk cId="776024782" sldId="813"/>
        </pc:sldMkLst>
      </pc:sldChg>
      <pc:sldChg chg="del">
        <pc:chgData name="Jarl Giske" userId="689ed982-56f2-4392-a502-581e86b1dfe8" providerId="ADAL" clId="{2DAB1EF9-1C97-4D59-A474-8245810A0786}" dt="2025-02-23T08:41:09.449" v="940" actId="47"/>
        <pc:sldMkLst>
          <pc:docMk/>
          <pc:sldMk cId="152486518" sldId="814"/>
        </pc:sldMkLst>
      </pc:sldChg>
      <pc:sldChg chg="addSp modSp new mod modAnim">
        <pc:chgData name="Jarl Giske" userId="689ed982-56f2-4392-a502-581e86b1dfe8" providerId="ADAL" clId="{2DAB1EF9-1C97-4D59-A474-8245810A0786}" dt="2025-02-23T17:54:00.270" v="1552" actId="20577"/>
        <pc:sldMkLst>
          <pc:docMk/>
          <pc:sldMk cId="3483289911" sldId="816"/>
        </pc:sldMkLst>
        <pc:spChg chg="mod">
          <ac:chgData name="Jarl Giske" userId="689ed982-56f2-4392-a502-581e86b1dfe8" providerId="ADAL" clId="{2DAB1EF9-1C97-4D59-A474-8245810A0786}" dt="2025-02-23T17:54:00.270" v="1552" actId="20577"/>
          <ac:spMkLst>
            <pc:docMk/>
            <pc:sldMk cId="3483289911" sldId="816"/>
            <ac:spMk id="2" creationId="{3D5EB10D-A2C6-BF91-6195-CA2AB86C564A}"/>
          </ac:spMkLst>
        </pc:spChg>
        <pc:spChg chg="mod">
          <ac:chgData name="Jarl Giske" userId="689ed982-56f2-4392-a502-581e86b1dfe8" providerId="ADAL" clId="{2DAB1EF9-1C97-4D59-A474-8245810A0786}" dt="2025-02-23T09:01:53.039" v="1025" actId="1076"/>
          <ac:spMkLst>
            <pc:docMk/>
            <pc:sldMk cId="3483289911" sldId="816"/>
            <ac:spMk id="3" creationId="{23A39D9D-38A3-5418-343E-EC474B71F7E8}"/>
          </ac:spMkLst>
        </pc:spChg>
        <pc:spChg chg="add mod">
          <ac:chgData name="Jarl Giske" userId="689ed982-56f2-4392-a502-581e86b1dfe8" providerId="ADAL" clId="{2DAB1EF9-1C97-4D59-A474-8245810A0786}" dt="2025-02-23T17:48:31.074" v="1540" actId="20577"/>
          <ac:spMkLst>
            <pc:docMk/>
            <pc:sldMk cId="3483289911" sldId="816"/>
            <ac:spMk id="5" creationId="{7843D754-E983-DD0A-5365-F9E159DFBC9C}"/>
          </ac:spMkLst>
        </pc:spChg>
        <pc:spChg chg="add mod">
          <ac:chgData name="Jarl Giske" userId="689ed982-56f2-4392-a502-581e86b1dfe8" providerId="ADAL" clId="{2DAB1EF9-1C97-4D59-A474-8245810A0786}" dt="2025-02-23T17:47:45.468" v="1528" actId="20577"/>
          <ac:spMkLst>
            <pc:docMk/>
            <pc:sldMk cId="3483289911" sldId="816"/>
            <ac:spMk id="6" creationId="{BB2A924D-D82D-3D5E-F602-5011EC545799}"/>
          </ac:spMkLst>
        </pc:spChg>
        <pc:picChg chg="add mod">
          <ac:chgData name="Jarl Giske" userId="689ed982-56f2-4392-a502-581e86b1dfe8" providerId="ADAL" clId="{2DAB1EF9-1C97-4D59-A474-8245810A0786}" dt="2025-02-23T17:24:21.277" v="1261" actId="1035"/>
          <ac:picMkLst>
            <pc:docMk/>
            <pc:sldMk cId="3483289911" sldId="816"/>
            <ac:picMk id="1026" creationId="{8F17881C-3C74-476A-00C5-A1AC27D2DFA2}"/>
          </ac:picMkLst>
        </pc:picChg>
      </pc:sldChg>
      <pc:sldChg chg="addSp modSp new del mod modAnim">
        <pc:chgData name="Jarl Giske" userId="689ed982-56f2-4392-a502-581e86b1dfe8" providerId="ADAL" clId="{2DAB1EF9-1C97-4D59-A474-8245810A0786}" dt="2025-02-23T17:35:16.552" v="1450" actId="47"/>
        <pc:sldMkLst>
          <pc:docMk/>
          <pc:sldMk cId="931953580" sldId="817"/>
        </pc:sldMkLst>
      </pc:sldChg>
      <pc:sldChg chg="addSp delSp modSp add mod addAnim delAnim modAnim">
        <pc:chgData name="Jarl Giske" userId="689ed982-56f2-4392-a502-581e86b1dfe8" providerId="ADAL" clId="{2DAB1EF9-1C97-4D59-A474-8245810A0786}" dt="2025-02-23T17:35:03.790" v="1449" actId="1035"/>
        <pc:sldMkLst>
          <pc:docMk/>
          <pc:sldMk cId="1375646949" sldId="818"/>
        </pc:sldMkLst>
        <pc:spChg chg="add mod">
          <ac:chgData name="Jarl Giske" userId="689ed982-56f2-4392-a502-581e86b1dfe8" providerId="ADAL" clId="{2DAB1EF9-1C97-4D59-A474-8245810A0786}" dt="2025-02-23T17:30:31.269" v="1328" actId="14100"/>
          <ac:spMkLst>
            <pc:docMk/>
            <pc:sldMk cId="1375646949" sldId="818"/>
            <ac:spMk id="3" creationId="{E54932FD-7617-E37F-7C46-226297E627FF}"/>
          </ac:spMkLst>
        </pc:spChg>
        <pc:spChg chg="add mod">
          <ac:chgData name="Jarl Giske" userId="689ed982-56f2-4392-a502-581e86b1dfe8" providerId="ADAL" clId="{2DAB1EF9-1C97-4D59-A474-8245810A0786}" dt="2025-02-23T17:34:10.199" v="1388" actId="20577"/>
          <ac:spMkLst>
            <pc:docMk/>
            <pc:sldMk cId="1375646949" sldId="818"/>
            <ac:spMk id="4" creationId="{FB18338C-A834-4313-7788-2833B3565510}"/>
          </ac:spMkLst>
        </pc:spChg>
        <pc:spChg chg="add mod">
          <ac:chgData name="Jarl Giske" userId="689ed982-56f2-4392-a502-581e86b1dfe8" providerId="ADAL" clId="{2DAB1EF9-1C97-4D59-A474-8245810A0786}" dt="2025-02-23T17:35:03.790" v="1449" actId="1035"/>
          <ac:spMkLst>
            <pc:docMk/>
            <pc:sldMk cId="1375646949" sldId="818"/>
            <ac:spMk id="6" creationId="{834B49EF-193A-9578-AF57-EA46C09DB8CA}"/>
          </ac:spMkLst>
        </pc:spChg>
        <pc:spChg chg="add mod">
          <ac:chgData name="Jarl Giske" userId="689ed982-56f2-4392-a502-581e86b1dfe8" providerId="ADAL" clId="{2DAB1EF9-1C97-4D59-A474-8245810A0786}" dt="2025-02-23T17:34:35.240" v="1422" actId="1036"/>
          <ac:spMkLst>
            <pc:docMk/>
            <pc:sldMk cId="1375646949" sldId="818"/>
            <ac:spMk id="7" creationId="{8A98A26C-A457-8E57-9CB5-0F89EF94860F}"/>
          </ac:spMkLst>
        </pc:spChg>
        <pc:spChg chg="add del mod">
          <ac:chgData name="Jarl Giske" userId="689ed982-56f2-4392-a502-581e86b1dfe8" providerId="ADAL" clId="{2DAB1EF9-1C97-4D59-A474-8245810A0786}" dt="2025-02-23T17:34:31.198" v="1413" actId="1036"/>
          <ac:spMkLst>
            <pc:docMk/>
            <pc:sldMk cId="1375646949" sldId="818"/>
            <ac:spMk id="8" creationId="{FE648AFE-1C0B-BFD1-3469-9E3BA1C81C64}"/>
          </ac:spMkLst>
        </pc:spChg>
        <pc:picChg chg="add mod">
          <ac:chgData name="Jarl Giske" userId="689ed982-56f2-4392-a502-581e86b1dfe8" providerId="ADAL" clId="{2DAB1EF9-1C97-4D59-A474-8245810A0786}" dt="2025-02-23T17:34:56.048" v="1432" actId="1035"/>
          <ac:picMkLst>
            <pc:docMk/>
            <pc:sldMk cId="1375646949" sldId="818"/>
            <ac:picMk id="9" creationId="{24ECADC3-3195-A48E-6A1F-D5FA40D7D15D}"/>
          </ac:picMkLst>
        </pc:picChg>
        <pc:picChg chg="add mod">
          <ac:chgData name="Jarl Giske" userId="689ed982-56f2-4392-a502-581e86b1dfe8" providerId="ADAL" clId="{2DAB1EF9-1C97-4D59-A474-8245810A0786}" dt="2025-02-23T17:34:58.035" v="1441" actId="1035"/>
          <ac:picMkLst>
            <pc:docMk/>
            <pc:sldMk cId="1375646949" sldId="818"/>
            <ac:picMk id="13" creationId="{3F198CDD-D56E-A028-219E-8A1EAEB2B931}"/>
          </ac:picMkLst>
        </pc:picChg>
      </pc:sldChg>
    </pc:docChg>
  </pc:docChgLst>
  <pc:docChgLst>
    <pc:chgData name="Jarl Giske" userId="689ed982-56f2-4392-a502-581e86b1dfe8" providerId="ADAL" clId="{E4F1F1E2-581A-4F2D-B843-244060155633}"/>
    <pc:docChg chg="undo custSel addSld delSld modSld sldOrd">
      <pc:chgData name="Jarl Giske" userId="689ed982-56f2-4392-a502-581e86b1dfe8" providerId="ADAL" clId="{E4F1F1E2-581A-4F2D-B843-244060155633}" dt="2025-02-25T13:18:26.127" v="4339" actId="1076"/>
      <pc:docMkLst>
        <pc:docMk/>
      </pc:docMkLst>
      <pc:sldChg chg="modAnim">
        <pc:chgData name="Jarl Giske" userId="689ed982-56f2-4392-a502-581e86b1dfe8" providerId="ADAL" clId="{E4F1F1E2-581A-4F2D-B843-244060155633}" dt="2025-02-19T19:49:27.768" v="1929"/>
        <pc:sldMkLst>
          <pc:docMk/>
          <pc:sldMk cId="1337147846" sldId="257"/>
        </pc:sldMkLst>
      </pc:sldChg>
      <pc:sldChg chg="addSp modSp mod modAnim">
        <pc:chgData name="Jarl Giske" userId="689ed982-56f2-4392-a502-581e86b1dfe8" providerId="ADAL" clId="{E4F1F1E2-581A-4F2D-B843-244060155633}" dt="2025-02-19T20:32:27.593" v="1998"/>
        <pc:sldMkLst>
          <pc:docMk/>
          <pc:sldMk cId="2305870473" sldId="259"/>
        </pc:sldMkLst>
        <pc:spChg chg="mod">
          <ac:chgData name="Jarl Giske" userId="689ed982-56f2-4392-a502-581e86b1dfe8" providerId="ADAL" clId="{E4F1F1E2-581A-4F2D-B843-244060155633}" dt="2025-02-19T09:57:54.389" v="1675" actId="20577"/>
          <ac:spMkLst>
            <pc:docMk/>
            <pc:sldMk cId="2305870473" sldId="259"/>
            <ac:spMk id="2" creationId="{C729C6B4-BDC7-72B1-849F-E8D2E2FC59A4}"/>
          </ac:spMkLst>
        </pc:spChg>
        <pc:picChg chg="add mod">
          <ac:chgData name="Jarl Giske" userId="689ed982-56f2-4392-a502-581e86b1dfe8" providerId="ADAL" clId="{E4F1F1E2-581A-4F2D-B843-244060155633}" dt="2025-02-19T19:56:06.238" v="1934" actId="14100"/>
          <ac:picMkLst>
            <pc:docMk/>
            <pc:sldMk cId="2305870473" sldId="259"/>
            <ac:picMk id="9" creationId="{E1C1F549-12D5-1BAD-7F00-53A8F9A899A1}"/>
          </ac:picMkLst>
        </pc:picChg>
      </pc:sldChg>
      <pc:sldChg chg="addSp modSp add mod modAnim">
        <pc:chgData name="Jarl Giske" userId="689ed982-56f2-4392-a502-581e86b1dfe8" providerId="ADAL" clId="{E4F1F1E2-581A-4F2D-B843-244060155633}" dt="2025-02-19T20:39:37.609" v="2127" actId="1037"/>
        <pc:sldMkLst>
          <pc:docMk/>
          <pc:sldMk cId="4064645338" sldId="260"/>
        </pc:sldMkLst>
        <pc:picChg chg="add mod ord">
          <ac:chgData name="Jarl Giske" userId="689ed982-56f2-4392-a502-581e86b1dfe8" providerId="ADAL" clId="{E4F1F1E2-581A-4F2D-B843-244060155633}" dt="2025-02-19T20:39:37.609" v="2127" actId="1037"/>
          <ac:picMkLst>
            <pc:docMk/>
            <pc:sldMk cId="4064645338" sldId="260"/>
            <ac:picMk id="2" creationId="{4A22F7BA-BA6F-31C9-617B-969356944C58}"/>
          </ac:picMkLst>
        </pc:picChg>
        <pc:picChg chg="mod">
          <ac:chgData name="Jarl Giske" userId="689ed982-56f2-4392-a502-581e86b1dfe8" providerId="ADAL" clId="{E4F1F1E2-581A-4F2D-B843-244060155633}" dt="2025-02-19T20:39:15.328" v="2091" actId="166"/>
          <ac:picMkLst>
            <pc:docMk/>
            <pc:sldMk cId="4064645338" sldId="260"/>
            <ac:picMk id="14" creationId="{F21EA820-D538-10E3-8AFB-F509EE25DA65}"/>
          </ac:picMkLst>
        </pc:picChg>
      </pc:sldChg>
      <pc:sldChg chg="del">
        <pc:chgData name="Jarl Giske" userId="689ed982-56f2-4392-a502-581e86b1dfe8" providerId="ADAL" clId="{E4F1F1E2-581A-4F2D-B843-244060155633}" dt="2025-02-05T20:14:49.274" v="688" actId="47"/>
        <pc:sldMkLst>
          <pc:docMk/>
          <pc:sldMk cId="1656734573" sldId="261"/>
        </pc:sldMkLst>
      </pc:sldChg>
      <pc:sldChg chg="modSp del mod modShow">
        <pc:chgData name="Jarl Giske" userId="689ed982-56f2-4392-a502-581e86b1dfe8" providerId="ADAL" clId="{E4F1F1E2-581A-4F2D-B843-244060155633}" dt="2025-02-05T21:16:44.813" v="800" actId="47"/>
        <pc:sldMkLst>
          <pc:docMk/>
          <pc:sldMk cId="1591209437" sldId="262"/>
        </pc:sldMkLst>
      </pc:sldChg>
      <pc:sldChg chg="addSp delSp modSp mod modAnim">
        <pc:chgData name="Jarl Giske" userId="689ed982-56f2-4392-a502-581e86b1dfe8" providerId="ADAL" clId="{E4F1F1E2-581A-4F2D-B843-244060155633}" dt="2025-02-21T09:27:11.543" v="2501"/>
        <pc:sldMkLst>
          <pc:docMk/>
          <pc:sldMk cId="3257834160" sldId="263"/>
        </pc:sldMkLst>
      </pc:sldChg>
      <pc:sldChg chg="delSp modSp mod delAnim">
        <pc:chgData name="Jarl Giske" userId="689ed982-56f2-4392-a502-581e86b1dfe8" providerId="ADAL" clId="{E4F1F1E2-581A-4F2D-B843-244060155633}" dt="2025-02-24T14:04:44.056" v="3678" actId="1076"/>
        <pc:sldMkLst>
          <pc:docMk/>
          <pc:sldMk cId="2622372340" sldId="265"/>
        </pc:sldMkLst>
        <pc:spChg chg="mod">
          <ac:chgData name="Jarl Giske" userId="689ed982-56f2-4392-a502-581e86b1dfe8" providerId="ADAL" clId="{E4F1F1E2-581A-4F2D-B843-244060155633}" dt="2025-02-24T13:58:40.345" v="3644" actId="255"/>
          <ac:spMkLst>
            <pc:docMk/>
            <pc:sldMk cId="2622372340" sldId="265"/>
            <ac:spMk id="2" creationId="{B9E428AA-242D-E7BF-C21F-AFFF06CF5967}"/>
          </ac:spMkLst>
        </pc:spChg>
        <pc:spChg chg="mod">
          <ac:chgData name="Jarl Giske" userId="689ed982-56f2-4392-a502-581e86b1dfe8" providerId="ADAL" clId="{E4F1F1E2-581A-4F2D-B843-244060155633}" dt="2025-02-24T14:04:44.056" v="3678" actId="1076"/>
          <ac:spMkLst>
            <pc:docMk/>
            <pc:sldMk cId="2622372340" sldId="265"/>
            <ac:spMk id="3" creationId="{2AD69678-AFA9-5CBA-8DAE-EEB6AE3E530C}"/>
          </ac:spMkLst>
        </pc:spChg>
      </pc:sldChg>
      <pc:sldChg chg="del mod modShow">
        <pc:chgData name="Jarl Giske" userId="689ed982-56f2-4392-a502-581e86b1dfe8" providerId="ADAL" clId="{E4F1F1E2-581A-4F2D-B843-244060155633}" dt="2025-02-05T21:16:49.692" v="801" actId="47"/>
        <pc:sldMkLst>
          <pc:docMk/>
          <pc:sldMk cId="549877284" sldId="266"/>
        </pc:sldMkLst>
      </pc:sldChg>
      <pc:sldChg chg="del mod modShow">
        <pc:chgData name="Jarl Giske" userId="689ed982-56f2-4392-a502-581e86b1dfe8" providerId="ADAL" clId="{E4F1F1E2-581A-4F2D-B843-244060155633}" dt="2025-02-05T21:16:38.582" v="799" actId="47"/>
        <pc:sldMkLst>
          <pc:docMk/>
          <pc:sldMk cId="75646519" sldId="267"/>
        </pc:sldMkLst>
      </pc:sldChg>
      <pc:sldChg chg="addSp modSp mod modAnim">
        <pc:chgData name="Jarl Giske" userId="689ed982-56f2-4392-a502-581e86b1dfe8" providerId="ADAL" clId="{E4F1F1E2-581A-4F2D-B843-244060155633}" dt="2025-02-24T13:12:36.150" v="3292" actId="167"/>
        <pc:sldMkLst>
          <pc:docMk/>
          <pc:sldMk cId="280803437" sldId="269"/>
        </pc:sldMkLst>
        <pc:spChg chg="mod">
          <ac:chgData name="Jarl Giske" userId="689ed982-56f2-4392-a502-581e86b1dfe8" providerId="ADAL" clId="{E4F1F1E2-581A-4F2D-B843-244060155633}" dt="2025-02-19T15:00:01.443" v="1820" actId="1076"/>
          <ac:spMkLst>
            <pc:docMk/>
            <pc:sldMk cId="280803437" sldId="269"/>
            <ac:spMk id="3" creationId="{03D137B4-83BA-B719-DA0F-3D5E8C4BE36F}"/>
          </ac:spMkLst>
        </pc:spChg>
        <pc:picChg chg="mod">
          <ac:chgData name="Jarl Giske" userId="689ed982-56f2-4392-a502-581e86b1dfe8" providerId="ADAL" clId="{E4F1F1E2-581A-4F2D-B843-244060155633}" dt="2025-02-24T13:11:12.108" v="3289" actId="207"/>
          <ac:picMkLst>
            <pc:docMk/>
            <pc:sldMk cId="280803437" sldId="269"/>
            <ac:picMk id="4" creationId="{07738E32-55A4-5DE6-C5DD-B793B0EC3979}"/>
          </ac:picMkLst>
        </pc:picChg>
        <pc:picChg chg="mod">
          <ac:chgData name="Jarl Giske" userId="689ed982-56f2-4392-a502-581e86b1dfe8" providerId="ADAL" clId="{E4F1F1E2-581A-4F2D-B843-244060155633}" dt="2025-02-19T15:00:49.816" v="1822" actId="1076"/>
          <ac:picMkLst>
            <pc:docMk/>
            <pc:sldMk cId="280803437" sldId="269"/>
            <ac:picMk id="5" creationId="{0650731B-B3A7-0FD7-E147-D14EBDFC5E9D}"/>
          </ac:picMkLst>
        </pc:picChg>
        <pc:picChg chg="mod">
          <ac:chgData name="Jarl Giske" userId="689ed982-56f2-4392-a502-581e86b1dfe8" providerId="ADAL" clId="{E4F1F1E2-581A-4F2D-B843-244060155633}" dt="2025-02-19T15:00:51.552" v="1823" actId="1076"/>
          <ac:picMkLst>
            <pc:docMk/>
            <pc:sldMk cId="280803437" sldId="269"/>
            <ac:picMk id="6" creationId="{74ADBA0A-D3C7-BE9C-D93E-7917B3677084}"/>
          </ac:picMkLst>
        </pc:picChg>
        <pc:picChg chg="add mod">
          <ac:chgData name="Jarl Giske" userId="689ed982-56f2-4392-a502-581e86b1dfe8" providerId="ADAL" clId="{E4F1F1E2-581A-4F2D-B843-244060155633}" dt="2025-02-24T12:22:57.833" v="2965" actId="167"/>
          <ac:picMkLst>
            <pc:docMk/>
            <pc:sldMk cId="280803437" sldId="269"/>
            <ac:picMk id="9" creationId="{C0C5CA25-BF10-730E-571A-05D3E69540A6}"/>
          </ac:picMkLst>
        </pc:picChg>
        <pc:picChg chg="add mod ord">
          <ac:chgData name="Jarl Giske" userId="689ed982-56f2-4392-a502-581e86b1dfe8" providerId="ADAL" clId="{E4F1F1E2-581A-4F2D-B843-244060155633}" dt="2025-02-24T13:12:36.150" v="3292" actId="167"/>
          <ac:picMkLst>
            <pc:docMk/>
            <pc:sldMk cId="280803437" sldId="269"/>
            <ac:picMk id="10" creationId="{979B08DF-8CA9-1278-2CC6-2097F4CF219D}"/>
          </ac:picMkLst>
        </pc:picChg>
      </pc:sldChg>
      <pc:sldChg chg="modSp mod">
        <pc:chgData name="Jarl Giske" userId="689ed982-56f2-4392-a502-581e86b1dfe8" providerId="ADAL" clId="{E4F1F1E2-581A-4F2D-B843-244060155633}" dt="2025-02-24T13:15:28.383" v="3315" actId="1076"/>
        <pc:sldMkLst>
          <pc:docMk/>
          <pc:sldMk cId="3588933298" sldId="270"/>
        </pc:sldMkLst>
        <pc:spChg chg="mod">
          <ac:chgData name="Jarl Giske" userId="689ed982-56f2-4392-a502-581e86b1dfe8" providerId="ADAL" clId="{E4F1F1E2-581A-4F2D-B843-244060155633}" dt="2025-02-05T20:17:37.160" v="757" actId="20577"/>
          <ac:spMkLst>
            <pc:docMk/>
            <pc:sldMk cId="3588933298" sldId="270"/>
            <ac:spMk id="2" creationId="{E7DECDC7-53B5-413C-6089-5324C3966DAA}"/>
          </ac:spMkLst>
        </pc:spChg>
        <pc:spChg chg="mod">
          <ac:chgData name="Jarl Giske" userId="689ed982-56f2-4392-a502-581e86b1dfe8" providerId="ADAL" clId="{E4F1F1E2-581A-4F2D-B843-244060155633}" dt="2025-02-24T13:15:28.383" v="3315" actId="1076"/>
          <ac:spMkLst>
            <pc:docMk/>
            <pc:sldMk cId="3588933298" sldId="270"/>
            <ac:spMk id="3" creationId="{C4D5AC75-9604-799D-1A5A-A8A93E0A364A}"/>
          </ac:spMkLst>
        </pc:spChg>
      </pc:sldChg>
      <pc:sldChg chg="addSp delSp modSp mod delAnim modAnim">
        <pc:chgData name="Jarl Giske" userId="689ed982-56f2-4392-a502-581e86b1dfe8" providerId="ADAL" clId="{E4F1F1E2-581A-4F2D-B843-244060155633}" dt="2025-02-25T13:16:59.627" v="4338" actId="20577"/>
        <pc:sldMkLst>
          <pc:docMk/>
          <pc:sldMk cId="3544073839" sldId="324"/>
        </pc:sldMkLst>
        <pc:spChg chg="mod">
          <ac:chgData name="Jarl Giske" userId="689ed982-56f2-4392-a502-581e86b1dfe8" providerId="ADAL" clId="{E4F1F1E2-581A-4F2D-B843-244060155633}" dt="2025-02-19T15:08:58.377" v="1857" actId="20577"/>
          <ac:spMkLst>
            <pc:docMk/>
            <pc:sldMk cId="3544073839" sldId="324"/>
            <ac:spMk id="2" creationId="{A495541F-5135-D9E1-FD99-887119305D9D}"/>
          </ac:spMkLst>
        </pc:spChg>
        <pc:spChg chg="mod">
          <ac:chgData name="Jarl Giske" userId="689ed982-56f2-4392-a502-581e86b1dfe8" providerId="ADAL" clId="{E4F1F1E2-581A-4F2D-B843-244060155633}" dt="2025-02-24T14:19:49.903" v="3747" actId="20577"/>
          <ac:spMkLst>
            <pc:docMk/>
            <pc:sldMk cId="3544073839" sldId="324"/>
            <ac:spMk id="3" creationId="{FC205031-8710-03E0-0E8E-2BDFAF8C416A}"/>
          </ac:spMkLst>
        </pc:spChg>
        <pc:spChg chg="add del mod">
          <ac:chgData name="Jarl Giske" userId="689ed982-56f2-4392-a502-581e86b1dfe8" providerId="ADAL" clId="{E4F1F1E2-581A-4F2D-B843-244060155633}" dt="2025-02-24T12:42:31.246" v="3140" actId="478"/>
          <ac:spMkLst>
            <pc:docMk/>
            <pc:sldMk cId="3544073839" sldId="324"/>
            <ac:spMk id="5" creationId="{B9817D7B-E310-436C-FDF4-760443BE3F23}"/>
          </ac:spMkLst>
        </pc:spChg>
        <pc:spChg chg="add mod">
          <ac:chgData name="Jarl Giske" userId="689ed982-56f2-4392-a502-581e86b1dfe8" providerId="ADAL" clId="{E4F1F1E2-581A-4F2D-B843-244060155633}" dt="2025-02-25T13:16:59.627" v="4338" actId="20577"/>
          <ac:spMkLst>
            <pc:docMk/>
            <pc:sldMk cId="3544073839" sldId="324"/>
            <ac:spMk id="7" creationId="{CD14AA2D-C8B0-8C56-BF58-9E8B640A0BA7}"/>
          </ac:spMkLst>
        </pc:spChg>
        <pc:spChg chg="add mod">
          <ac:chgData name="Jarl Giske" userId="689ed982-56f2-4392-a502-581e86b1dfe8" providerId="ADAL" clId="{E4F1F1E2-581A-4F2D-B843-244060155633}" dt="2025-02-24T14:17:44.323" v="3714" actId="1076"/>
          <ac:spMkLst>
            <pc:docMk/>
            <pc:sldMk cId="3544073839" sldId="324"/>
            <ac:spMk id="8" creationId="{CDB35B3B-0F8F-00B6-4049-2EF27234FF7F}"/>
          </ac:spMkLst>
        </pc:spChg>
        <pc:spChg chg="add mod">
          <ac:chgData name="Jarl Giske" userId="689ed982-56f2-4392-a502-581e86b1dfe8" providerId="ADAL" clId="{E4F1F1E2-581A-4F2D-B843-244060155633}" dt="2025-02-24T14:17:48.859" v="3715" actId="1076"/>
          <ac:spMkLst>
            <pc:docMk/>
            <pc:sldMk cId="3544073839" sldId="324"/>
            <ac:spMk id="9" creationId="{F622E2A5-FA16-B654-D78E-25FF19E90470}"/>
          </ac:spMkLst>
        </pc:spChg>
        <pc:spChg chg="add mod">
          <ac:chgData name="Jarl Giske" userId="689ed982-56f2-4392-a502-581e86b1dfe8" providerId="ADAL" clId="{E4F1F1E2-581A-4F2D-B843-244060155633}" dt="2025-02-24T14:18:07.264" v="3719" actId="1076"/>
          <ac:spMkLst>
            <pc:docMk/>
            <pc:sldMk cId="3544073839" sldId="324"/>
            <ac:spMk id="10" creationId="{A45D9E02-034E-6DCB-9FC6-4392D40236AE}"/>
          </ac:spMkLst>
        </pc:spChg>
        <pc:picChg chg="add mod">
          <ac:chgData name="Jarl Giske" userId="689ed982-56f2-4392-a502-581e86b1dfe8" providerId="ADAL" clId="{E4F1F1E2-581A-4F2D-B843-244060155633}" dt="2025-02-24T12:35:48.592" v="3066" actId="1076"/>
          <ac:picMkLst>
            <pc:docMk/>
            <pc:sldMk cId="3544073839" sldId="324"/>
            <ac:picMk id="4" creationId="{76C9C94A-4BE3-D90A-CBBD-7FD70F838A61}"/>
          </ac:picMkLst>
        </pc:picChg>
        <pc:picChg chg="mod">
          <ac:chgData name="Jarl Giske" userId="689ed982-56f2-4392-a502-581e86b1dfe8" providerId="ADAL" clId="{E4F1F1E2-581A-4F2D-B843-244060155633}" dt="2025-02-24T12:39:20.694" v="3128" actId="1037"/>
          <ac:picMkLst>
            <pc:docMk/>
            <pc:sldMk cId="3544073839" sldId="324"/>
            <ac:picMk id="6" creationId="{67400C57-277F-1752-8C9C-068F9389CCE0}"/>
          </ac:picMkLst>
        </pc:picChg>
        <pc:picChg chg="add del mod">
          <ac:chgData name="Jarl Giske" userId="689ed982-56f2-4392-a502-581e86b1dfe8" providerId="ADAL" clId="{E4F1F1E2-581A-4F2D-B843-244060155633}" dt="2025-02-24T12:42:34.044" v="3142" actId="478"/>
          <ac:picMkLst>
            <pc:docMk/>
            <pc:sldMk cId="3544073839" sldId="324"/>
            <ac:picMk id="1028" creationId="{517BE3BB-6CD0-506B-EB19-82D6E20D020A}"/>
          </ac:picMkLst>
        </pc:picChg>
        <pc:picChg chg="add del mod">
          <ac:chgData name="Jarl Giske" userId="689ed982-56f2-4392-a502-581e86b1dfe8" providerId="ADAL" clId="{E4F1F1E2-581A-4F2D-B843-244060155633}" dt="2025-02-24T12:42:33.284" v="3141" actId="478"/>
          <ac:picMkLst>
            <pc:docMk/>
            <pc:sldMk cId="3544073839" sldId="324"/>
            <ac:picMk id="1030" creationId="{8A957BFA-ADA9-8354-29B4-DF21CFEC6A65}"/>
          </ac:picMkLst>
        </pc:picChg>
      </pc:sldChg>
      <pc:sldChg chg="addSp delSp modSp mod">
        <pc:chgData name="Jarl Giske" userId="689ed982-56f2-4392-a502-581e86b1dfe8" providerId="ADAL" clId="{E4F1F1E2-581A-4F2D-B843-244060155633}" dt="2025-02-21T08:13:44.144" v="2162" actId="21"/>
        <pc:sldMkLst>
          <pc:docMk/>
          <pc:sldMk cId="443313981" sldId="325"/>
        </pc:sldMkLst>
        <pc:spChg chg="mod">
          <ac:chgData name="Jarl Giske" userId="689ed982-56f2-4392-a502-581e86b1dfe8" providerId="ADAL" clId="{E4F1F1E2-581A-4F2D-B843-244060155633}" dt="2025-02-19T14:56:44.222" v="1813"/>
          <ac:spMkLst>
            <pc:docMk/>
            <pc:sldMk cId="443313981" sldId="325"/>
            <ac:spMk id="3" creationId="{7AF4EB8F-F24D-CC83-D622-348C2A75A7FE}"/>
          </ac:spMkLst>
        </pc:spChg>
      </pc:sldChg>
      <pc:sldChg chg="del mod modShow">
        <pc:chgData name="Jarl Giske" userId="689ed982-56f2-4392-a502-581e86b1dfe8" providerId="ADAL" clId="{E4F1F1E2-581A-4F2D-B843-244060155633}" dt="2025-02-06T09:12:45.712" v="1331" actId="47"/>
        <pc:sldMkLst>
          <pc:docMk/>
          <pc:sldMk cId="365430032" sldId="326"/>
        </pc:sldMkLst>
      </pc:sldChg>
      <pc:sldChg chg="addSp delSp modSp mod modAnim">
        <pc:chgData name="Jarl Giske" userId="689ed982-56f2-4392-a502-581e86b1dfe8" providerId="ADAL" clId="{E4F1F1E2-581A-4F2D-B843-244060155633}" dt="2025-02-24T13:14:02.925" v="3294"/>
        <pc:sldMkLst>
          <pc:docMk/>
          <pc:sldMk cId="1578272474" sldId="327"/>
        </pc:sldMkLst>
        <pc:spChg chg="mod">
          <ac:chgData name="Jarl Giske" userId="689ed982-56f2-4392-a502-581e86b1dfe8" providerId="ADAL" clId="{E4F1F1E2-581A-4F2D-B843-244060155633}" dt="2025-02-19T14:56:17.971" v="1812"/>
          <ac:spMkLst>
            <pc:docMk/>
            <pc:sldMk cId="1578272474" sldId="327"/>
            <ac:spMk id="3" creationId="{DC522FC9-C9D9-8698-3C26-DF61B1415296}"/>
          </ac:spMkLst>
        </pc:spChg>
        <pc:picChg chg="add mod">
          <ac:chgData name="Jarl Giske" userId="689ed982-56f2-4392-a502-581e86b1dfe8" providerId="ADAL" clId="{E4F1F1E2-581A-4F2D-B843-244060155633}" dt="2025-02-24T12:23:50.318" v="2973" actId="1076"/>
          <ac:picMkLst>
            <pc:docMk/>
            <pc:sldMk cId="1578272474" sldId="327"/>
            <ac:picMk id="5" creationId="{08431386-4E57-D9C5-BC6E-64412BB2FB04}"/>
          </ac:picMkLst>
        </pc:picChg>
        <pc:picChg chg="add mod">
          <ac:chgData name="Jarl Giske" userId="689ed982-56f2-4392-a502-581e86b1dfe8" providerId="ADAL" clId="{E4F1F1E2-581A-4F2D-B843-244060155633}" dt="2025-02-24T12:23:44.353" v="2971" actId="1076"/>
          <ac:picMkLst>
            <pc:docMk/>
            <pc:sldMk cId="1578272474" sldId="327"/>
            <ac:picMk id="8" creationId="{9842CBB2-A0C5-C703-916E-B2C03D44DF0E}"/>
          </ac:picMkLst>
        </pc:picChg>
        <pc:picChg chg="add mod">
          <ac:chgData name="Jarl Giske" userId="689ed982-56f2-4392-a502-581e86b1dfe8" providerId="ADAL" clId="{E4F1F1E2-581A-4F2D-B843-244060155633}" dt="2025-02-24T12:23:46.743" v="2972" actId="1076"/>
          <ac:picMkLst>
            <pc:docMk/>
            <pc:sldMk cId="1578272474" sldId="327"/>
            <ac:picMk id="9" creationId="{328CD351-6C47-CD32-0E18-EDB37731D91B}"/>
          </ac:picMkLst>
        </pc:picChg>
        <pc:picChg chg="add del mod">
          <ac:chgData name="Jarl Giske" userId="689ed982-56f2-4392-a502-581e86b1dfe8" providerId="ADAL" clId="{E4F1F1E2-581A-4F2D-B843-244060155633}" dt="2025-02-24T12:23:32.266" v="2967" actId="478"/>
          <ac:picMkLst>
            <pc:docMk/>
            <pc:sldMk cId="1578272474" sldId="327"/>
            <ac:picMk id="10" creationId="{52CEE8D7-6520-D494-87CE-0229BF8F32C8}"/>
          </ac:picMkLst>
        </pc:picChg>
        <pc:picChg chg="add del mod">
          <ac:chgData name="Jarl Giske" userId="689ed982-56f2-4392-a502-581e86b1dfe8" providerId="ADAL" clId="{E4F1F1E2-581A-4F2D-B843-244060155633}" dt="2025-02-24T12:23:34.550" v="2968" actId="478"/>
          <ac:picMkLst>
            <pc:docMk/>
            <pc:sldMk cId="1578272474" sldId="327"/>
            <ac:picMk id="11" creationId="{2BC031E9-7F57-C210-2847-BCF5D7A52160}"/>
          </ac:picMkLst>
        </pc:picChg>
      </pc:sldChg>
      <pc:sldChg chg="addSp delSp modSp del mod">
        <pc:chgData name="Jarl Giske" userId="689ed982-56f2-4392-a502-581e86b1dfe8" providerId="ADAL" clId="{E4F1F1E2-581A-4F2D-B843-244060155633}" dt="2025-02-19T15:02:28.610" v="1824" actId="47"/>
        <pc:sldMkLst>
          <pc:docMk/>
          <pc:sldMk cId="2165722415" sldId="328"/>
        </pc:sldMkLst>
      </pc:sldChg>
      <pc:sldChg chg="addSp modSp mod modAnim">
        <pc:chgData name="Jarl Giske" userId="689ed982-56f2-4392-a502-581e86b1dfe8" providerId="ADAL" clId="{E4F1F1E2-581A-4F2D-B843-244060155633}" dt="2025-02-19T15:03:20.796" v="1849" actId="14100"/>
        <pc:sldMkLst>
          <pc:docMk/>
          <pc:sldMk cId="3250699449" sldId="329"/>
        </pc:sldMkLst>
        <pc:spChg chg="mod">
          <ac:chgData name="Jarl Giske" userId="689ed982-56f2-4392-a502-581e86b1dfe8" providerId="ADAL" clId="{E4F1F1E2-581A-4F2D-B843-244060155633}" dt="2025-02-19T11:18:15.505" v="1774" actId="1035"/>
          <ac:spMkLst>
            <pc:docMk/>
            <pc:sldMk cId="3250699449" sldId="329"/>
            <ac:spMk id="2" creationId="{C416B676-45A8-3EC0-4B3A-81E7951EC06F}"/>
          </ac:spMkLst>
        </pc:spChg>
        <pc:spChg chg="mod">
          <ac:chgData name="Jarl Giske" userId="689ed982-56f2-4392-a502-581e86b1dfe8" providerId="ADAL" clId="{E4F1F1E2-581A-4F2D-B843-244060155633}" dt="2025-02-19T11:18:15.505" v="1774" actId="1035"/>
          <ac:spMkLst>
            <pc:docMk/>
            <pc:sldMk cId="3250699449" sldId="329"/>
            <ac:spMk id="3" creationId="{4FB07DDA-2084-8F59-0B65-E58E1B8464AA}"/>
          </ac:spMkLst>
        </pc:spChg>
        <pc:spChg chg="mod">
          <ac:chgData name="Jarl Giske" userId="689ed982-56f2-4392-a502-581e86b1dfe8" providerId="ADAL" clId="{E4F1F1E2-581A-4F2D-B843-244060155633}" dt="2025-02-19T15:03:13.050" v="1847" actId="1036"/>
          <ac:spMkLst>
            <pc:docMk/>
            <pc:sldMk cId="3250699449" sldId="329"/>
            <ac:spMk id="9" creationId="{F0AED138-5516-8607-587F-311810528A99}"/>
          </ac:spMkLst>
        </pc:spChg>
        <pc:picChg chg="add mod">
          <ac:chgData name="Jarl Giske" userId="689ed982-56f2-4392-a502-581e86b1dfe8" providerId="ADAL" clId="{E4F1F1E2-581A-4F2D-B843-244060155633}" dt="2025-02-19T15:03:20.796" v="1849" actId="14100"/>
          <ac:picMkLst>
            <pc:docMk/>
            <pc:sldMk cId="3250699449" sldId="329"/>
            <ac:picMk id="4" creationId="{3EAC2805-39D0-1B80-6F26-0D038F7A4C4A}"/>
          </ac:picMkLst>
        </pc:picChg>
        <pc:picChg chg="mod">
          <ac:chgData name="Jarl Giske" userId="689ed982-56f2-4392-a502-581e86b1dfe8" providerId="ADAL" clId="{E4F1F1E2-581A-4F2D-B843-244060155633}" dt="2025-02-19T15:03:13.050" v="1847" actId="1036"/>
          <ac:picMkLst>
            <pc:docMk/>
            <pc:sldMk cId="3250699449" sldId="329"/>
            <ac:picMk id="7" creationId="{2A8B15AA-67F1-C6D8-9B25-9F2B4B6EB605}"/>
          </ac:picMkLst>
        </pc:picChg>
        <pc:picChg chg="mod">
          <ac:chgData name="Jarl Giske" userId="689ed982-56f2-4392-a502-581e86b1dfe8" providerId="ADAL" clId="{E4F1F1E2-581A-4F2D-B843-244060155633}" dt="2025-02-19T15:03:13.050" v="1847" actId="1036"/>
          <ac:picMkLst>
            <pc:docMk/>
            <pc:sldMk cId="3250699449" sldId="329"/>
            <ac:picMk id="8" creationId="{B0EAC8A8-B968-58D3-A740-0C2255A1C680}"/>
          </ac:picMkLst>
        </pc:picChg>
      </pc:sldChg>
      <pc:sldChg chg="addSp delSp modSp add mod modAnim">
        <pc:chgData name="Jarl Giske" userId="689ed982-56f2-4392-a502-581e86b1dfe8" providerId="ADAL" clId="{E4F1F1E2-581A-4F2D-B843-244060155633}" dt="2025-02-25T09:59:47.336" v="3840" actId="1076"/>
        <pc:sldMkLst>
          <pc:docMk/>
          <pc:sldMk cId="0" sldId="381"/>
        </pc:sldMkLst>
        <pc:spChg chg="add mod">
          <ac:chgData name="Jarl Giske" userId="689ed982-56f2-4392-a502-581e86b1dfe8" providerId="ADAL" clId="{E4F1F1E2-581A-4F2D-B843-244060155633}" dt="2025-02-25T09:58:36.689" v="3823"/>
          <ac:spMkLst>
            <pc:docMk/>
            <pc:sldMk cId="0" sldId="381"/>
            <ac:spMk id="2" creationId="{3661F1FC-D0CF-F00D-ED1E-D2EA0D0EC902}"/>
          </ac:spMkLst>
        </pc:spChg>
        <pc:spChg chg="del mod">
          <ac:chgData name="Jarl Giske" userId="689ed982-56f2-4392-a502-581e86b1dfe8" providerId="ADAL" clId="{E4F1F1E2-581A-4F2D-B843-244060155633}" dt="2025-02-25T09:58:26.747" v="3822" actId="478"/>
          <ac:spMkLst>
            <pc:docMk/>
            <pc:sldMk cId="0" sldId="381"/>
            <ac:spMk id="5" creationId="{D155CDE1-10F2-4021-B1DC-545232165A0F}"/>
          </ac:spMkLst>
        </pc:spChg>
        <pc:spChg chg="mod">
          <ac:chgData name="Jarl Giske" userId="689ed982-56f2-4392-a502-581e86b1dfe8" providerId="ADAL" clId="{E4F1F1E2-581A-4F2D-B843-244060155633}" dt="2025-02-25T09:59:04.103" v="3825" actId="1076"/>
          <ac:spMkLst>
            <pc:docMk/>
            <pc:sldMk cId="0" sldId="381"/>
            <ac:spMk id="7" creationId="{AFF1C301-B11F-41DE-97D2-D4C820C52B21}"/>
          </ac:spMkLst>
        </pc:spChg>
        <pc:spChg chg="mod">
          <ac:chgData name="Jarl Giske" userId="689ed982-56f2-4392-a502-581e86b1dfe8" providerId="ADAL" clId="{E4F1F1E2-581A-4F2D-B843-244060155633}" dt="2025-02-25T09:59:47.336" v="3840" actId="1076"/>
          <ac:spMkLst>
            <pc:docMk/>
            <pc:sldMk cId="0" sldId="381"/>
            <ac:spMk id="139266" creationId="{E9A625CA-EDB8-4510-86CB-5976F0892C5E}"/>
          </ac:spMkLst>
        </pc:spChg>
        <pc:picChg chg="mod">
          <ac:chgData name="Jarl Giske" userId="689ed982-56f2-4392-a502-581e86b1dfe8" providerId="ADAL" clId="{E4F1F1E2-581A-4F2D-B843-244060155633}" dt="2025-02-25T09:58:17.355" v="3820" actId="1076"/>
          <ac:picMkLst>
            <pc:docMk/>
            <pc:sldMk cId="0" sldId="381"/>
            <ac:picMk id="1026" creationId="{C52F62E1-ACBC-49C5-85B1-9D1E4648891C}"/>
          </ac:picMkLst>
        </pc:picChg>
      </pc:sldChg>
      <pc:sldChg chg="addSp delSp modSp del mod delAnim modAnim">
        <pc:chgData name="Jarl Giske" userId="689ed982-56f2-4392-a502-581e86b1dfe8" providerId="ADAL" clId="{E4F1F1E2-581A-4F2D-B843-244060155633}" dt="2025-02-24T13:57:10.794" v="3618" actId="47"/>
        <pc:sldMkLst>
          <pc:docMk/>
          <pc:sldMk cId="4043246942" sldId="520"/>
        </pc:sldMkLst>
      </pc:sldChg>
      <pc:sldChg chg="del mod modShow">
        <pc:chgData name="Jarl Giske" userId="689ed982-56f2-4392-a502-581e86b1dfe8" providerId="ADAL" clId="{E4F1F1E2-581A-4F2D-B843-244060155633}" dt="2025-02-05T21:16:53.028" v="802" actId="47"/>
        <pc:sldMkLst>
          <pc:docMk/>
          <pc:sldMk cId="1384130485" sldId="789"/>
        </pc:sldMkLst>
      </pc:sldChg>
      <pc:sldChg chg="addSp delSp modSp mod modAnim">
        <pc:chgData name="Jarl Giske" userId="689ed982-56f2-4392-a502-581e86b1dfe8" providerId="ADAL" clId="{E4F1F1E2-581A-4F2D-B843-244060155633}" dt="2025-02-24T13:57:05.329" v="3617"/>
        <pc:sldMkLst>
          <pc:docMk/>
          <pc:sldMk cId="3793694271" sldId="790"/>
        </pc:sldMkLst>
        <pc:spChg chg="mod">
          <ac:chgData name="Jarl Giske" userId="689ed982-56f2-4392-a502-581e86b1dfe8" providerId="ADAL" clId="{E4F1F1E2-581A-4F2D-B843-244060155633}" dt="2025-02-21T09:58:48.465" v="2555" actId="14100"/>
          <ac:spMkLst>
            <pc:docMk/>
            <pc:sldMk cId="3793694271" sldId="790"/>
            <ac:spMk id="2" creationId="{F14E1AD0-C1C9-7E03-9DAD-5C278E0AC36C}"/>
          </ac:spMkLst>
        </pc:spChg>
        <pc:spChg chg="mod">
          <ac:chgData name="Jarl Giske" userId="689ed982-56f2-4392-a502-581e86b1dfe8" providerId="ADAL" clId="{E4F1F1E2-581A-4F2D-B843-244060155633}" dt="2025-02-21T09:59:20.479" v="2575" actId="1076"/>
          <ac:spMkLst>
            <pc:docMk/>
            <pc:sldMk cId="3793694271" sldId="790"/>
            <ac:spMk id="3" creationId="{B1837380-D6D9-3937-3A14-CE4731696338}"/>
          </ac:spMkLst>
        </pc:spChg>
        <pc:spChg chg="add mod">
          <ac:chgData name="Jarl Giske" userId="689ed982-56f2-4392-a502-581e86b1dfe8" providerId="ADAL" clId="{E4F1F1E2-581A-4F2D-B843-244060155633}" dt="2025-02-21T09:59:08.460" v="2574"/>
          <ac:spMkLst>
            <pc:docMk/>
            <pc:sldMk cId="3793694271" sldId="790"/>
            <ac:spMk id="6" creationId="{5FEC3779-BEA9-538F-DA90-9A90239DF1D8}"/>
          </ac:spMkLst>
        </pc:spChg>
        <pc:spChg chg="add mod">
          <ac:chgData name="Jarl Giske" userId="689ed982-56f2-4392-a502-581e86b1dfe8" providerId="ADAL" clId="{E4F1F1E2-581A-4F2D-B843-244060155633}" dt="2025-02-24T13:56:40.544" v="3613" actId="1076"/>
          <ac:spMkLst>
            <pc:docMk/>
            <pc:sldMk cId="3793694271" sldId="790"/>
            <ac:spMk id="7" creationId="{C3C56D8C-90EA-D40D-2749-655DCFFEA76F}"/>
          </ac:spMkLst>
        </pc:spChg>
        <pc:picChg chg="mod">
          <ac:chgData name="Jarl Giske" userId="689ed982-56f2-4392-a502-581e86b1dfe8" providerId="ADAL" clId="{E4F1F1E2-581A-4F2D-B843-244060155633}" dt="2025-02-21T09:59:22.716" v="2576" actId="1076"/>
          <ac:picMkLst>
            <pc:docMk/>
            <pc:sldMk cId="3793694271" sldId="790"/>
            <ac:picMk id="4" creationId="{9A617B75-5A64-11DD-8667-156B0483B41C}"/>
          </ac:picMkLst>
        </pc:picChg>
        <pc:picChg chg="add mod">
          <ac:chgData name="Jarl Giske" userId="689ed982-56f2-4392-a502-581e86b1dfe8" providerId="ADAL" clId="{E4F1F1E2-581A-4F2D-B843-244060155633}" dt="2025-02-21T09:59:08.460" v="2574"/>
          <ac:picMkLst>
            <pc:docMk/>
            <pc:sldMk cId="3793694271" sldId="790"/>
            <ac:picMk id="5" creationId="{7242F0DE-E620-3B10-E8EA-10A1F21E914F}"/>
          </ac:picMkLst>
        </pc:picChg>
      </pc:sldChg>
      <pc:sldChg chg="addSp delSp modSp mod modAnim">
        <pc:chgData name="Jarl Giske" userId="689ed982-56f2-4392-a502-581e86b1dfe8" providerId="ADAL" clId="{E4F1F1E2-581A-4F2D-B843-244060155633}" dt="2025-02-19T20:11:40.336" v="1944"/>
        <pc:sldMkLst>
          <pc:docMk/>
          <pc:sldMk cId="902283535" sldId="791"/>
        </pc:sldMkLst>
        <pc:spChg chg="add mod">
          <ac:chgData name="Jarl Giske" userId="689ed982-56f2-4392-a502-581e86b1dfe8" providerId="ADAL" clId="{E4F1F1E2-581A-4F2D-B843-244060155633}" dt="2025-02-19T20:11:19.195" v="1941"/>
          <ac:spMkLst>
            <pc:docMk/>
            <pc:sldMk cId="902283535" sldId="791"/>
            <ac:spMk id="13" creationId="{9D25D026-FB89-8F1D-AE71-0352DF998A74}"/>
          </ac:spMkLst>
        </pc:spChg>
        <pc:spChg chg="add mod">
          <ac:chgData name="Jarl Giske" userId="689ed982-56f2-4392-a502-581e86b1dfe8" providerId="ADAL" clId="{E4F1F1E2-581A-4F2D-B843-244060155633}" dt="2025-02-19T20:11:36.992" v="1943"/>
          <ac:spMkLst>
            <pc:docMk/>
            <pc:sldMk cId="902283535" sldId="791"/>
            <ac:spMk id="14" creationId="{D3D94E9B-6E93-4C9C-34A9-7BFA0E5FD5FE}"/>
          </ac:spMkLst>
        </pc:spChg>
      </pc:sldChg>
      <pc:sldChg chg="modSp del mod modAnim">
        <pc:chgData name="Jarl Giske" userId="689ed982-56f2-4392-a502-581e86b1dfe8" providerId="ADAL" clId="{E4F1F1E2-581A-4F2D-B843-244060155633}" dt="2025-02-06T09:12:36.147" v="1329" actId="47"/>
        <pc:sldMkLst>
          <pc:docMk/>
          <pc:sldMk cId="3151452388" sldId="792"/>
        </pc:sldMkLst>
      </pc:sldChg>
      <pc:sldChg chg="addSp delSp modSp add mod modAnim">
        <pc:chgData name="Jarl Giske" userId="689ed982-56f2-4392-a502-581e86b1dfe8" providerId="ADAL" clId="{E4F1F1E2-581A-4F2D-B843-244060155633}" dt="2025-02-05T19:58:12.731" v="583" actId="1037"/>
        <pc:sldMkLst>
          <pc:docMk/>
          <pc:sldMk cId="3730778976" sldId="793"/>
        </pc:sldMkLst>
        <pc:spChg chg="mod">
          <ac:chgData name="Jarl Giske" userId="689ed982-56f2-4392-a502-581e86b1dfe8" providerId="ADAL" clId="{E4F1F1E2-581A-4F2D-B843-244060155633}" dt="2025-02-05T19:49:07.385" v="429" actId="20577"/>
          <ac:spMkLst>
            <pc:docMk/>
            <pc:sldMk cId="3730778976" sldId="793"/>
            <ac:spMk id="2" creationId="{68E575C4-0461-71D0-60B7-16B4AC586085}"/>
          </ac:spMkLst>
        </pc:spChg>
        <pc:spChg chg="mod">
          <ac:chgData name="Jarl Giske" userId="689ed982-56f2-4392-a502-581e86b1dfe8" providerId="ADAL" clId="{E4F1F1E2-581A-4F2D-B843-244060155633}" dt="2025-02-05T19:58:06.688" v="533" actId="14100"/>
          <ac:spMkLst>
            <pc:docMk/>
            <pc:sldMk cId="3730778976" sldId="793"/>
            <ac:spMk id="3" creationId="{D973E109-39BE-42CB-2B1A-42050133200C}"/>
          </ac:spMkLst>
        </pc:spChg>
        <pc:spChg chg="mod">
          <ac:chgData name="Jarl Giske" userId="689ed982-56f2-4392-a502-581e86b1dfe8" providerId="ADAL" clId="{E4F1F1E2-581A-4F2D-B843-244060155633}" dt="2025-02-05T19:55:12.730" v="501" actId="20577"/>
          <ac:spMkLst>
            <pc:docMk/>
            <pc:sldMk cId="3730778976" sldId="793"/>
            <ac:spMk id="5" creationId="{83D778E0-021B-123D-7ECE-F60F914CCB52}"/>
          </ac:spMkLst>
        </pc:spChg>
        <pc:spChg chg="add mod">
          <ac:chgData name="Jarl Giske" userId="689ed982-56f2-4392-a502-581e86b1dfe8" providerId="ADAL" clId="{E4F1F1E2-581A-4F2D-B843-244060155633}" dt="2025-02-05T19:57:29.028" v="530" actId="1036"/>
          <ac:spMkLst>
            <pc:docMk/>
            <pc:sldMk cId="3730778976" sldId="793"/>
            <ac:spMk id="10" creationId="{586FE532-1C5B-12B7-C6A7-CFAE62A88DD8}"/>
          </ac:spMkLst>
        </pc:spChg>
        <pc:spChg chg="add mod">
          <ac:chgData name="Jarl Giske" userId="689ed982-56f2-4392-a502-581e86b1dfe8" providerId="ADAL" clId="{E4F1F1E2-581A-4F2D-B843-244060155633}" dt="2025-02-05T19:54:50.502" v="481" actId="14100"/>
          <ac:spMkLst>
            <pc:docMk/>
            <pc:sldMk cId="3730778976" sldId="793"/>
            <ac:spMk id="11" creationId="{51AEE40B-5C76-4AB1-51B6-A7D278C49CB2}"/>
          </ac:spMkLst>
        </pc:spChg>
        <pc:picChg chg="mod">
          <ac:chgData name="Jarl Giske" userId="689ed982-56f2-4392-a502-581e86b1dfe8" providerId="ADAL" clId="{E4F1F1E2-581A-4F2D-B843-244060155633}" dt="2025-02-05T19:58:12.731" v="583" actId="1037"/>
          <ac:picMkLst>
            <pc:docMk/>
            <pc:sldMk cId="3730778976" sldId="793"/>
            <ac:picMk id="4098" creationId="{31AEC18D-11AC-6352-A732-374A6F592D20}"/>
          </ac:picMkLst>
        </pc:picChg>
      </pc:sldChg>
      <pc:sldChg chg="addSp delSp modSp add mod delAnim modAnim">
        <pc:chgData name="Jarl Giske" userId="689ed982-56f2-4392-a502-581e86b1dfe8" providerId="ADAL" clId="{E4F1F1E2-581A-4F2D-B843-244060155633}" dt="2025-02-22T22:46:39.008" v="2656" actId="20577"/>
        <pc:sldMkLst>
          <pc:docMk/>
          <pc:sldMk cId="3503337142" sldId="794"/>
        </pc:sldMkLst>
        <pc:spChg chg="mod">
          <ac:chgData name="Jarl Giske" userId="689ed982-56f2-4392-a502-581e86b1dfe8" providerId="ADAL" clId="{E4F1F1E2-581A-4F2D-B843-244060155633}" dt="2025-02-21T09:12:48.097" v="2454" actId="1076"/>
          <ac:spMkLst>
            <pc:docMk/>
            <pc:sldMk cId="3503337142" sldId="794"/>
            <ac:spMk id="6" creationId="{4F3DD96F-D485-32B6-E6A1-E2839A30AF75}"/>
          </ac:spMkLst>
        </pc:spChg>
        <pc:spChg chg="mod">
          <ac:chgData name="Jarl Giske" userId="689ed982-56f2-4392-a502-581e86b1dfe8" providerId="ADAL" clId="{E4F1F1E2-581A-4F2D-B843-244060155633}" dt="2025-02-21T09:12:56.966" v="2455" actId="1076"/>
          <ac:spMkLst>
            <pc:docMk/>
            <pc:sldMk cId="3503337142" sldId="794"/>
            <ac:spMk id="7" creationId="{41578AD9-0C66-C201-2ABF-02ACB17068D8}"/>
          </ac:spMkLst>
        </pc:spChg>
        <pc:spChg chg="mod">
          <ac:chgData name="Jarl Giske" userId="689ed982-56f2-4392-a502-581e86b1dfe8" providerId="ADAL" clId="{E4F1F1E2-581A-4F2D-B843-244060155633}" dt="2025-02-21T09:15:17.804" v="2466" actId="14100"/>
          <ac:spMkLst>
            <pc:docMk/>
            <pc:sldMk cId="3503337142" sldId="794"/>
            <ac:spMk id="8" creationId="{4A427775-FF25-9E31-7318-630B85B6705F}"/>
          </ac:spMkLst>
        </pc:spChg>
        <pc:spChg chg="mod">
          <ac:chgData name="Jarl Giske" userId="689ed982-56f2-4392-a502-581e86b1dfe8" providerId="ADAL" clId="{E4F1F1E2-581A-4F2D-B843-244060155633}" dt="2025-02-22T22:46:39.008" v="2656" actId="20577"/>
          <ac:spMkLst>
            <pc:docMk/>
            <pc:sldMk cId="3503337142" sldId="794"/>
            <ac:spMk id="9" creationId="{B8234365-0E49-1120-FAD0-9437DDED98AB}"/>
          </ac:spMkLst>
        </pc:spChg>
        <pc:picChg chg="add mod">
          <ac:chgData name="Jarl Giske" userId="689ed982-56f2-4392-a502-581e86b1dfe8" providerId="ADAL" clId="{E4F1F1E2-581A-4F2D-B843-244060155633}" dt="2025-02-21T09:17:00.431" v="2468"/>
          <ac:picMkLst>
            <pc:docMk/>
            <pc:sldMk cId="3503337142" sldId="794"/>
            <ac:picMk id="2" creationId="{11896158-E05F-2F5B-56CE-F85DAAC6FBA0}"/>
          </ac:picMkLst>
        </pc:picChg>
        <pc:picChg chg="mod">
          <ac:chgData name="Jarl Giske" userId="689ed982-56f2-4392-a502-581e86b1dfe8" providerId="ADAL" clId="{E4F1F1E2-581A-4F2D-B843-244060155633}" dt="2025-02-21T09:12:56.966" v="2455" actId="1076"/>
          <ac:picMkLst>
            <pc:docMk/>
            <pc:sldMk cId="3503337142" sldId="794"/>
            <ac:picMk id="4" creationId="{DA0BFB17-5F29-F66F-F3C7-51278D6E0263}"/>
          </ac:picMkLst>
        </pc:picChg>
        <pc:picChg chg="add mod">
          <ac:chgData name="Jarl Giske" userId="689ed982-56f2-4392-a502-581e86b1dfe8" providerId="ADAL" clId="{E4F1F1E2-581A-4F2D-B843-244060155633}" dt="2025-02-21T09:12:56.966" v="2455" actId="1076"/>
          <ac:picMkLst>
            <pc:docMk/>
            <pc:sldMk cId="3503337142" sldId="794"/>
            <ac:picMk id="1026" creationId="{0017485D-43FD-4D02-3AC3-AC1A09463545}"/>
          </ac:picMkLst>
        </pc:picChg>
        <pc:picChg chg="mod">
          <ac:chgData name="Jarl Giske" userId="689ed982-56f2-4392-a502-581e86b1dfe8" providerId="ADAL" clId="{E4F1F1E2-581A-4F2D-B843-244060155633}" dt="2025-02-21T09:13:39.461" v="2463" actId="1036"/>
          <ac:picMkLst>
            <pc:docMk/>
            <pc:sldMk cId="3503337142" sldId="794"/>
            <ac:picMk id="3074" creationId="{0F5F57C2-6871-4704-D4BE-9A346A14002F}"/>
          </ac:picMkLst>
        </pc:picChg>
        <pc:picChg chg="mod">
          <ac:chgData name="Jarl Giske" userId="689ed982-56f2-4392-a502-581e86b1dfe8" providerId="ADAL" clId="{E4F1F1E2-581A-4F2D-B843-244060155633}" dt="2025-02-21T09:13:49.806" v="2464" actId="732"/>
          <ac:picMkLst>
            <pc:docMk/>
            <pc:sldMk cId="3503337142" sldId="794"/>
            <ac:picMk id="3076" creationId="{A864C988-D53D-15C1-B310-EF96737C2823}"/>
          </ac:picMkLst>
        </pc:picChg>
      </pc:sldChg>
      <pc:sldChg chg="addSp delSp modSp add mod delAnim modAnim">
        <pc:chgData name="Jarl Giske" userId="689ed982-56f2-4392-a502-581e86b1dfe8" providerId="ADAL" clId="{E4F1F1E2-581A-4F2D-B843-244060155633}" dt="2025-02-24T14:22:38.259" v="3750" actId="20577"/>
        <pc:sldMkLst>
          <pc:docMk/>
          <pc:sldMk cId="2632397952" sldId="795"/>
        </pc:sldMkLst>
        <pc:spChg chg="add mod">
          <ac:chgData name="Jarl Giske" userId="689ed982-56f2-4392-a502-581e86b1dfe8" providerId="ADAL" clId="{E4F1F1E2-581A-4F2D-B843-244060155633}" dt="2025-02-24T14:22:38.259" v="3750" actId="20577"/>
          <ac:spMkLst>
            <pc:docMk/>
            <pc:sldMk cId="2632397952" sldId="795"/>
            <ac:spMk id="5" creationId="{D3788418-7C09-2746-BBF3-DEB4B94C8C26}"/>
          </ac:spMkLst>
        </pc:spChg>
        <pc:spChg chg="add mod ord">
          <ac:chgData name="Jarl Giske" userId="689ed982-56f2-4392-a502-581e86b1dfe8" providerId="ADAL" clId="{E4F1F1E2-581A-4F2D-B843-244060155633}" dt="2025-02-19T20:36:01.706" v="2036" actId="166"/>
          <ac:spMkLst>
            <pc:docMk/>
            <pc:sldMk cId="2632397952" sldId="795"/>
            <ac:spMk id="11" creationId="{13BBF79C-1C07-2EE1-B8E2-0CEA955DBBE4}"/>
          </ac:spMkLst>
        </pc:spChg>
        <pc:spChg chg="add mod">
          <ac:chgData name="Jarl Giske" userId="689ed982-56f2-4392-a502-581e86b1dfe8" providerId="ADAL" clId="{E4F1F1E2-581A-4F2D-B843-244060155633}" dt="2025-02-05T19:43:08.259" v="358" actId="1036"/>
          <ac:spMkLst>
            <pc:docMk/>
            <pc:sldMk cId="2632397952" sldId="795"/>
            <ac:spMk id="14" creationId="{F024C1EE-817A-8886-F7D9-2C47891612F7}"/>
          </ac:spMkLst>
        </pc:spChg>
        <pc:picChg chg="add mod modCrop">
          <ac:chgData name="Jarl Giske" userId="689ed982-56f2-4392-a502-581e86b1dfe8" providerId="ADAL" clId="{E4F1F1E2-581A-4F2D-B843-244060155633}" dt="2025-02-19T20:35:36.953" v="2020" actId="1037"/>
          <ac:picMkLst>
            <pc:docMk/>
            <pc:sldMk cId="2632397952" sldId="795"/>
            <ac:picMk id="2" creationId="{EFB092F1-3664-2E23-0117-8E832E59EC73}"/>
          </ac:picMkLst>
        </pc:picChg>
        <pc:picChg chg="add mod">
          <ac:chgData name="Jarl Giske" userId="689ed982-56f2-4392-a502-581e86b1dfe8" providerId="ADAL" clId="{E4F1F1E2-581A-4F2D-B843-244060155633}" dt="2025-02-19T20:35:51.077" v="2035" actId="1037"/>
          <ac:picMkLst>
            <pc:docMk/>
            <pc:sldMk cId="2632397952" sldId="795"/>
            <ac:picMk id="3" creationId="{E2D8B42E-3FA7-FB1E-2BBD-C5CCBC6ADF60}"/>
          </ac:picMkLst>
        </pc:picChg>
        <pc:picChg chg="add mod ord">
          <ac:chgData name="Jarl Giske" userId="689ed982-56f2-4392-a502-581e86b1dfe8" providerId="ADAL" clId="{E4F1F1E2-581A-4F2D-B843-244060155633}" dt="2025-02-19T20:37:15.780" v="2063" actId="167"/>
          <ac:picMkLst>
            <pc:docMk/>
            <pc:sldMk cId="2632397952" sldId="795"/>
            <ac:picMk id="4" creationId="{ACEE5DD9-DEDC-5995-5EFF-6387D79CB726}"/>
          </ac:picMkLst>
        </pc:picChg>
        <pc:picChg chg="add mod">
          <ac:chgData name="Jarl Giske" userId="689ed982-56f2-4392-a502-581e86b1dfe8" providerId="ADAL" clId="{E4F1F1E2-581A-4F2D-B843-244060155633}" dt="2025-02-19T20:35:51.077" v="2035" actId="1037"/>
          <ac:picMkLst>
            <pc:docMk/>
            <pc:sldMk cId="2632397952" sldId="795"/>
            <ac:picMk id="12" creationId="{71DF1113-DA50-32E9-9B01-ED70121BCD4E}"/>
          </ac:picMkLst>
        </pc:picChg>
        <pc:picChg chg="add mod">
          <ac:chgData name="Jarl Giske" userId="689ed982-56f2-4392-a502-581e86b1dfe8" providerId="ADAL" clId="{E4F1F1E2-581A-4F2D-B843-244060155633}" dt="2025-02-05T19:43:24.619" v="379" actId="1038"/>
          <ac:picMkLst>
            <pc:docMk/>
            <pc:sldMk cId="2632397952" sldId="795"/>
            <ac:picMk id="15" creationId="{6DA74618-9825-9016-B746-9A7CC71E9C2E}"/>
          </ac:picMkLst>
        </pc:picChg>
        <pc:picChg chg="add mod modCrop">
          <ac:chgData name="Jarl Giske" userId="689ed982-56f2-4392-a502-581e86b1dfe8" providerId="ADAL" clId="{E4F1F1E2-581A-4F2D-B843-244060155633}" dt="2025-02-19T20:35:36.953" v="2020" actId="1037"/>
          <ac:picMkLst>
            <pc:docMk/>
            <pc:sldMk cId="2632397952" sldId="795"/>
            <ac:picMk id="16" creationId="{19F99BAC-1684-86D8-C8D6-E55E0EDEDBFB}"/>
          </ac:picMkLst>
        </pc:picChg>
      </pc:sldChg>
      <pc:sldChg chg="addSp delSp modSp add mod delAnim modAnim">
        <pc:chgData name="Jarl Giske" userId="689ed982-56f2-4392-a502-581e86b1dfe8" providerId="ADAL" clId="{E4F1F1E2-581A-4F2D-B843-244060155633}" dt="2025-02-19T10:18:32.526" v="1705"/>
        <pc:sldMkLst>
          <pc:docMk/>
          <pc:sldMk cId="3140984746" sldId="796"/>
        </pc:sldMkLst>
        <pc:spChg chg="mod">
          <ac:chgData name="Jarl Giske" userId="689ed982-56f2-4392-a502-581e86b1dfe8" providerId="ADAL" clId="{E4F1F1E2-581A-4F2D-B843-244060155633}" dt="2025-02-05T21:08:21.561" v="761" actId="20577"/>
          <ac:spMkLst>
            <pc:docMk/>
            <pc:sldMk cId="3140984746" sldId="796"/>
            <ac:spMk id="3" creationId="{66312433-F197-CAB1-42AD-8EC197483B79}"/>
          </ac:spMkLst>
        </pc:spChg>
        <pc:spChg chg="add mod">
          <ac:chgData name="Jarl Giske" userId="689ed982-56f2-4392-a502-581e86b1dfe8" providerId="ADAL" clId="{E4F1F1E2-581A-4F2D-B843-244060155633}" dt="2025-02-19T10:18:15.621" v="1703" actId="14100"/>
          <ac:spMkLst>
            <pc:docMk/>
            <pc:sldMk cId="3140984746" sldId="796"/>
            <ac:spMk id="4" creationId="{D42FA496-E654-1AF7-521E-1B289CD31541}"/>
          </ac:spMkLst>
        </pc:spChg>
        <pc:spChg chg="add mod">
          <ac:chgData name="Jarl Giske" userId="689ed982-56f2-4392-a502-581e86b1dfe8" providerId="ADAL" clId="{E4F1F1E2-581A-4F2D-B843-244060155633}" dt="2025-02-05T20:07:33.585" v="665" actId="1076"/>
          <ac:spMkLst>
            <pc:docMk/>
            <pc:sldMk cId="3140984746" sldId="796"/>
            <ac:spMk id="6" creationId="{A3AF0052-6FDE-C0E0-7517-20A653C67170}"/>
          </ac:spMkLst>
        </pc:spChg>
        <pc:picChg chg="add mod">
          <ac:chgData name="Jarl Giske" userId="689ed982-56f2-4392-a502-581e86b1dfe8" providerId="ADAL" clId="{E4F1F1E2-581A-4F2D-B843-244060155633}" dt="2025-02-05T21:09:18.608" v="770" actId="1076"/>
          <ac:picMkLst>
            <pc:docMk/>
            <pc:sldMk cId="3140984746" sldId="796"/>
            <ac:picMk id="7" creationId="{42DF14C8-0836-8A16-315E-C5F1B1ACADBE}"/>
          </ac:picMkLst>
        </pc:picChg>
        <pc:cxnChg chg="add mod">
          <ac:chgData name="Jarl Giske" userId="689ed982-56f2-4392-a502-581e86b1dfe8" providerId="ADAL" clId="{E4F1F1E2-581A-4F2D-B843-244060155633}" dt="2025-02-05T21:10:48.969" v="784" actId="692"/>
          <ac:cxnSpMkLst>
            <pc:docMk/>
            <pc:sldMk cId="3140984746" sldId="796"/>
            <ac:cxnSpMk id="9" creationId="{376619BB-7ABF-3940-A5DF-7783F695E550}"/>
          </ac:cxnSpMkLst>
        </pc:cxnChg>
        <pc:cxnChg chg="add mod">
          <ac:chgData name="Jarl Giske" userId="689ed982-56f2-4392-a502-581e86b1dfe8" providerId="ADAL" clId="{E4F1F1E2-581A-4F2D-B843-244060155633}" dt="2025-02-05T21:11:25.376" v="790" actId="14100"/>
          <ac:cxnSpMkLst>
            <pc:docMk/>
            <pc:sldMk cId="3140984746" sldId="796"/>
            <ac:cxnSpMk id="14" creationId="{2AFEA107-B90F-114D-89C5-A3C649FFCE86}"/>
          </ac:cxnSpMkLst>
        </pc:cxnChg>
      </pc:sldChg>
      <pc:sldChg chg="add del mod modShow">
        <pc:chgData name="Jarl Giske" userId="689ed982-56f2-4392-a502-581e86b1dfe8" providerId="ADAL" clId="{E4F1F1E2-581A-4F2D-B843-244060155633}" dt="2025-02-05T20:14:34.149" v="687" actId="47"/>
        <pc:sldMkLst>
          <pc:docMk/>
          <pc:sldMk cId="2902355223" sldId="797"/>
        </pc:sldMkLst>
      </pc:sldChg>
      <pc:sldChg chg="add">
        <pc:chgData name="Jarl Giske" userId="689ed982-56f2-4392-a502-581e86b1dfe8" providerId="ADAL" clId="{E4F1F1E2-581A-4F2D-B843-244060155633}" dt="2025-02-05T20:11:29.086" v="682"/>
        <pc:sldMkLst>
          <pc:docMk/>
          <pc:sldMk cId="1666813136" sldId="798"/>
        </pc:sldMkLst>
      </pc:sldChg>
      <pc:sldChg chg="addSp delSp modSp new del mod delAnim modAnim">
        <pc:chgData name="Jarl Giske" userId="689ed982-56f2-4392-a502-581e86b1dfe8" providerId="ADAL" clId="{E4F1F1E2-581A-4F2D-B843-244060155633}" dt="2025-02-06T09:12:39.987" v="1330" actId="47"/>
        <pc:sldMkLst>
          <pc:docMk/>
          <pc:sldMk cId="2796271708" sldId="799"/>
        </pc:sldMkLst>
      </pc:sldChg>
      <pc:sldChg chg="addSp delSp modSp add mod delAnim modAnim">
        <pc:chgData name="Jarl Giske" userId="689ed982-56f2-4392-a502-581e86b1dfe8" providerId="ADAL" clId="{E4F1F1E2-581A-4F2D-B843-244060155633}" dt="2025-02-24T12:03:20.407" v="2772"/>
        <pc:sldMkLst>
          <pc:docMk/>
          <pc:sldMk cId="3887658712" sldId="800"/>
        </pc:sldMkLst>
        <pc:spChg chg="add del mod">
          <ac:chgData name="Jarl Giske" userId="689ed982-56f2-4392-a502-581e86b1dfe8" providerId="ADAL" clId="{E4F1F1E2-581A-4F2D-B843-244060155633}" dt="2025-02-24T11:59:49.776" v="2729" actId="478"/>
          <ac:spMkLst>
            <pc:docMk/>
            <pc:sldMk cId="3887658712" sldId="800"/>
            <ac:spMk id="2" creationId="{3FADE24E-46F3-D707-F38A-1199A929DAFA}"/>
          </ac:spMkLst>
        </pc:spChg>
        <pc:spChg chg="mod">
          <ac:chgData name="Jarl Giske" userId="689ed982-56f2-4392-a502-581e86b1dfe8" providerId="ADAL" clId="{E4F1F1E2-581A-4F2D-B843-244060155633}" dt="2025-02-24T12:02:59.427" v="2771" actId="1038"/>
          <ac:spMkLst>
            <pc:docMk/>
            <pc:sldMk cId="3887658712" sldId="800"/>
            <ac:spMk id="5" creationId="{0215873F-D55C-4F60-833C-847262C45C25}"/>
          </ac:spMkLst>
        </pc:spChg>
        <pc:spChg chg="mod">
          <ac:chgData name="Jarl Giske" userId="689ed982-56f2-4392-a502-581e86b1dfe8" providerId="ADAL" clId="{E4F1F1E2-581A-4F2D-B843-244060155633}" dt="2025-02-24T12:02:59.427" v="2771" actId="1038"/>
          <ac:spMkLst>
            <pc:docMk/>
            <pc:sldMk cId="3887658712" sldId="800"/>
            <ac:spMk id="7" creationId="{8A511553-8832-61AC-D605-63A679A677EC}"/>
          </ac:spMkLst>
        </pc:spChg>
        <pc:spChg chg="mod">
          <ac:chgData name="Jarl Giske" userId="689ed982-56f2-4392-a502-581e86b1dfe8" providerId="ADAL" clId="{E4F1F1E2-581A-4F2D-B843-244060155633}" dt="2025-02-24T12:02:59.427" v="2771" actId="1038"/>
          <ac:spMkLst>
            <pc:docMk/>
            <pc:sldMk cId="3887658712" sldId="800"/>
            <ac:spMk id="10" creationId="{7A3DF799-C44E-4276-C9F2-3DCF3D9FAF59}"/>
          </ac:spMkLst>
        </pc:spChg>
        <pc:spChg chg="mod">
          <ac:chgData name="Jarl Giske" userId="689ed982-56f2-4392-a502-581e86b1dfe8" providerId="ADAL" clId="{E4F1F1E2-581A-4F2D-B843-244060155633}" dt="2025-02-24T12:02:59.427" v="2771" actId="1038"/>
          <ac:spMkLst>
            <pc:docMk/>
            <pc:sldMk cId="3887658712" sldId="800"/>
            <ac:spMk id="11" creationId="{C486ACD6-4906-7166-AD63-91329EDEA92F}"/>
          </ac:spMkLst>
        </pc:spChg>
        <pc:spChg chg="mod">
          <ac:chgData name="Jarl Giske" userId="689ed982-56f2-4392-a502-581e86b1dfe8" providerId="ADAL" clId="{E4F1F1E2-581A-4F2D-B843-244060155633}" dt="2025-02-24T12:02:06.945" v="2745" actId="1076"/>
          <ac:spMkLst>
            <pc:docMk/>
            <pc:sldMk cId="3887658712" sldId="800"/>
            <ac:spMk id="13" creationId="{E7B75F50-4A46-8F6B-9288-90527E76FC49}"/>
          </ac:spMkLst>
        </pc:spChg>
        <pc:spChg chg="mod">
          <ac:chgData name="Jarl Giske" userId="689ed982-56f2-4392-a502-581e86b1dfe8" providerId="ADAL" clId="{E4F1F1E2-581A-4F2D-B843-244060155633}" dt="2025-02-24T12:00:56.621" v="2738" actId="1076"/>
          <ac:spMkLst>
            <pc:docMk/>
            <pc:sldMk cId="3887658712" sldId="800"/>
            <ac:spMk id="14" creationId="{7D647383-D900-2D0F-D61E-72F35CE7DCC4}"/>
          </ac:spMkLst>
        </pc:spChg>
        <pc:picChg chg="mod">
          <ac:chgData name="Jarl Giske" userId="689ed982-56f2-4392-a502-581e86b1dfe8" providerId="ADAL" clId="{E4F1F1E2-581A-4F2D-B843-244060155633}" dt="2025-02-24T12:01:59.570" v="2744" actId="1076"/>
          <ac:picMkLst>
            <pc:docMk/>
            <pc:sldMk cId="3887658712" sldId="800"/>
            <ac:picMk id="12" creationId="{8791AE5E-76AD-9DBD-F48B-6CF8D8736957}"/>
          </ac:picMkLst>
        </pc:picChg>
        <pc:picChg chg="mod">
          <ac:chgData name="Jarl Giske" userId="689ed982-56f2-4392-a502-581e86b1dfe8" providerId="ADAL" clId="{E4F1F1E2-581A-4F2D-B843-244060155633}" dt="2025-02-24T12:01:40.737" v="2742" actId="1076"/>
          <ac:picMkLst>
            <pc:docMk/>
            <pc:sldMk cId="3887658712" sldId="800"/>
            <ac:picMk id="15" creationId="{5C5F4CF4-A2AE-54E7-2D57-B5106C3B7A28}"/>
          </ac:picMkLst>
        </pc:picChg>
      </pc:sldChg>
      <pc:sldChg chg="addSp delSp modSp add mod addAnim delAnim modAnim">
        <pc:chgData name="Jarl Giske" userId="689ed982-56f2-4392-a502-581e86b1dfe8" providerId="ADAL" clId="{E4F1F1E2-581A-4F2D-B843-244060155633}" dt="2025-02-24T11:57:46.016" v="2723" actId="1076"/>
        <pc:sldMkLst>
          <pc:docMk/>
          <pc:sldMk cId="3282691826" sldId="801"/>
        </pc:sldMkLst>
        <pc:spChg chg="mod">
          <ac:chgData name="Jarl Giske" userId="689ed982-56f2-4392-a502-581e86b1dfe8" providerId="ADAL" clId="{E4F1F1E2-581A-4F2D-B843-244060155633}" dt="2025-02-08T20:46:10.191" v="1596" actId="790"/>
          <ac:spMkLst>
            <pc:docMk/>
            <pc:sldMk cId="3282691826" sldId="801"/>
            <ac:spMk id="3" creationId="{CC096FD6-335E-2E03-A339-499B447B5B82}"/>
          </ac:spMkLst>
        </pc:spChg>
        <pc:spChg chg="mod">
          <ac:chgData name="Jarl Giske" userId="689ed982-56f2-4392-a502-581e86b1dfe8" providerId="ADAL" clId="{E4F1F1E2-581A-4F2D-B843-244060155633}" dt="2025-02-24T11:56:38.885" v="2703" actId="2711"/>
          <ac:spMkLst>
            <pc:docMk/>
            <pc:sldMk cId="3282691826" sldId="801"/>
            <ac:spMk id="4" creationId="{01057666-97A3-8CF3-1C8F-53072CEAC587}"/>
          </ac:spMkLst>
        </pc:spChg>
        <pc:spChg chg="mod">
          <ac:chgData name="Jarl Giske" userId="689ed982-56f2-4392-a502-581e86b1dfe8" providerId="ADAL" clId="{E4F1F1E2-581A-4F2D-B843-244060155633}" dt="2025-02-22T22:25:18.126" v="2635" actId="1076"/>
          <ac:spMkLst>
            <pc:docMk/>
            <pc:sldMk cId="3282691826" sldId="801"/>
            <ac:spMk id="5" creationId="{67F38661-50D1-9835-7AF0-586F6C88B1B9}"/>
          </ac:spMkLst>
        </pc:spChg>
        <pc:spChg chg="mod">
          <ac:chgData name="Jarl Giske" userId="689ed982-56f2-4392-a502-581e86b1dfe8" providerId="ADAL" clId="{E4F1F1E2-581A-4F2D-B843-244060155633}" dt="2025-02-24T11:57:46.016" v="2723" actId="1076"/>
          <ac:spMkLst>
            <pc:docMk/>
            <pc:sldMk cId="3282691826" sldId="801"/>
            <ac:spMk id="7" creationId="{DC348AFA-5BAB-F54A-42B3-F972872CA6D5}"/>
          </ac:spMkLst>
        </pc:spChg>
        <pc:spChg chg="add mod">
          <ac:chgData name="Jarl Giske" userId="689ed982-56f2-4392-a502-581e86b1dfe8" providerId="ADAL" clId="{E4F1F1E2-581A-4F2D-B843-244060155633}" dt="2025-02-19T11:13:43.913" v="1737" actId="20577"/>
          <ac:spMkLst>
            <pc:docMk/>
            <pc:sldMk cId="3282691826" sldId="801"/>
            <ac:spMk id="23" creationId="{679683AF-06C0-9B73-8755-643D2E1E68C5}"/>
          </ac:spMkLst>
        </pc:spChg>
        <pc:spChg chg="add mod">
          <ac:chgData name="Jarl Giske" userId="689ed982-56f2-4392-a502-581e86b1dfe8" providerId="ADAL" clId="{E4F1F1E2-581A-4F2D-B843-244060155633}" dt="2025-02-19T10:20:28.551" v="1707" actId="1076"/>
          <ac:spMkLst>
            <pc:docMk/>
            <pc:sldMk cId="3282691826" sldId="801"/>
            <ac:spMk id="24" creationId="{B531C838-B44E-4E86-875F-6135395B925D}"/>
          </ac:spMkLst>
        </pc:spChg>
      </pc:sldChg>
      <pc:sldChg chg="add del modAnim">
        <pc:chgData name="Jarl Giske" userId="689ed982-56f2-4392-a502-581e86b1dfe8" providerId="ADAL" clId="{E4F1F1E2-581A-4F2D-B843-244060155633}" dt="2025-02-19T11:15:29.446" v="1746" actId="47"/>
        <pc:sldMkLst>
          <pc:docMk/>
          <pc:sldMk cId="3408143715" sldId="802"/>
        </pc:sldMkLst>
      </pc:sldChg>
      <pc:sldChg chg="del">
        <pc:chgData name="Jarl Giske" userId="689ed982-56f2-4392-a502-581e86b1dfe8" providerId="ADAL" clId="{E4F1F1E2-581A-4F2D-B843-244060155633}" dt="2025-02-19T11:15:35.990" v="1747" actId="47"/>
        <pc:sldMkLst>
          <pc:docMk/>
          <pc:sldMk cId="4196181444" sldId="803"/>
        </pc:sldMkLst>
      </pc:sldChg>
      <pc:sldChg chg="addSp modSp add mod ord modAnim">
        <pc:chgData name="Jarl Giske" userId="689ed982-56f2-4392-a502-581e86b1dfe8" providerId="ADAL" clId="{E4F1F1E2-581A-4F2D-B843-244060155633}" dt="2025-02-21T08:19:20.722" v="2198" actId="14100"/>
        <pc:sldMkLst>
          <pc:docMk/>
          <pc:sldMk cId="1824357583" sldId="809"/>
        </pc:sldMkLst>
        <pc:spChg chg="mod">
          <ac:chgData name="Jarl Giske" userId="689ed982-56f2-4392-a502-581e86b1dfe8" providerId="ADAL" clId="{E4F1F1E2-581A-4F2D-B843-244060155633}" dt="2025-02-19T15:04:53.870" v="1850" actId="20577"/>
          <ac:spMkLst>
            <pc:docMk/>
            <pc:sldMk cId="1824357583" sldId="809"/>
            <ac:spMk id="5" creationId="{67DA5504-1497-1AE3-4A53-1AE2EBE4E6EA}"/>
          </ac:spMkLst>
        </pc:spChg>
        <pc:spChg chg="mod">
          <ac:chgData name="Jarl Giske" userId="689ed982-56f2-4392-a502-581e86b1dfe8" providerId="ADAL" clId="{E4F1F1E2-581A-4F2D-B843-244060155633}" dt="2025-02-21T08:19:20.722" v="2198" actId="14100"/>
          <ac:spMkLst>
            <pc:docMk/>
            <pc:sldMk cId="1824357583" sldId="809"/>
            <ac:spMk id="6" creationId="{119CA2C5-81D6-F52D-202F-A542DF08A23B}"/>
          </ac:spMkLst>
        </pc:spChg>
        <pc:spChg chg="mod ord">
          <ac:chgData name="Jarl Giske" userId="689ed982-56f2-4392-a502-581e86b1dfe8" providerId="ADAL" clId="{E4F1F1E2-581A-4F2D-B843-244060155633}" dt="2025-02-19T10:28:21.056" v="1733" actId="1076"/>
          <ac:spMkLst>
            <pc:docMk/>
            <pc:sldMk cId="1824357583" sldId="809"/>
            <ac:spMk id="7" creationId="{78A8DCB1-F40B-1674-910B-AA7493D34F2F}"/>
          </ac:spMkLst>
        </pc:spChg>
        <pc:spChg chg="mod">
          <ac:chgData name="Jarl Giske" userId="689ed982-56f2-4392-a502-581e86b1dfe8" providerId="ADAL" clId="{E4F1F1E2-581A-4F2D-B843-244060155633}" dt="2025-02-19T09:53:58.660" v="1654" actId="1076"/>
          <ac:spMkLst>
            <pc:docMk/>
            <pc:sldMk cId="1824357583" sldId="809"/>
            <ac:spMk id="8" creationId="{71B479BD-20E4-084B-074B-105623DAD3AB}"/>
          </ac:spMkLst>
        </pc:spChg>
        <pc:graphicFrameChg chg="mod">
          <ac:chgData name="Jarl Giske" userId="689ed982-56f2-4392-a502-581e86b1dfe8" providerId="ADAL" clId="{E4F1F1E2-581A-4F2D-B843-244060155633}" dt="2025-02-19T09:53:52.983" v="1653" actId="20577"/>
          <ac:graphicFrameMkLst>
            <pc:docMk/>
            <pc:sldMk cId="1824357583" sldId="809"/>
            <ac:graphicFrameMk id="2" creationId="{C41641A1-CAC7-8812-CB7B-1CDF4EFB5131}"/>
          </ac:graphicFrameMkLst>
        </pc:graphicFrameChg>
        <pc:picChg chg="add mod modCrop">
          <ac:chgData name="Jarl Giske" userId="689ed982-56f2-4392-a502-581e86b1dfe8" providerId="ADAL" clId="{E4F1F1E2-581A-4F2D-B843-244060155633}" dt="2025-02-19T10:28:16.289" v="1732" actId="1038"/>
          <ac:picMkLst>
            <pc:docMk/>
            <pc:sldMk cId="1824357583" sldId="809"/>
            <ac:picMk id="3" creationId="{AD193C88-24AE-0CD0-C141-F92F4C21F774}"/>
          </ac:picMkLst>
        </pc:picChg>
      </pc:sldChg>
      <pc:sldChg chg="addSp delSp modSp add mod modAnim">
        <pc:chgData name="Jarl Giske" userId="689ed982-56f2-4392-a502-581e86b1dfe8" providerId="ADAL" clId="{E4F1F1E2-581A-4F2D-B843-244060155633}" dt="2025-02-21T08:17:41.994" v="2193"/>
        <pc:sldMkLst>
          <pc:docMk/>
          <pc:sldMk cId="1935558056" sldId="810"/>
        </pc:sldMkLst>
        <pc:spChg chg="add mod">
          <ac:chgData name="Jarl Giske" userId="689ed982-56f2-4392-a502-581e86b1dfe8" providerId="ADAL" clId="{E4F1F1E2-581A-4F2D-B843-244060155633}" dt="2025-02-21T08:13:51.366" v="2164"/>
          <ac:spMkLst>
            <pc:docMk/>
            <pc:sldMk cId="1935558056" sldId="810"/>
            <ac:spMk id="11" creationId="{0A384E89-A5B1-C276-F437-719FE508A1E5}"/>
          </ac:spMkLst>
        </pc:spChg>
        <pc:spChg chg="add mod">
          <ac:chgData name="Jarl Giske" userId="689ed982-56f2-4392-a502-581e86b1dfe8" providerId="ADAL" clId="{E4F1F1E2-581A-4F2D-B843-244060155633}" dt="2025-02-21T08:15:05.130" v="2180" actId="1076"/>
          <ac:spMkLst>
            <pc:docMk/>
            <pc:sldMk cId="1935558056" sldId="810"/>
            <ac:spMk id="12" creationId="{6A636500-113F-A5DF-D467-AF51A07D0CA6}"/>
          </ac:spMkLst>
        </pc:spChg>
        <pc:picChg chg="add mod modCrop">
          <ac:chgData name="Jarl Giske" userId="689ed982-56f2-4392-a502-581e86b1dfe8" providerId="ADAL" clId="{E4F1F1E2-581A-4F2D-B843-244060155633}" dt="2025-02-21T08:17:12.718" v="2191" actId="1076"/>
          <ac:picMkLst>
            <pc:docMk/>
            <pc:sldMk cId="1935558056" sldId="810"/>
            <ac:picMk id="8" creationId="{ED548A23-B17A-C5DE-7E9C-08718D59EE9A}"/>
          </ac:picMkLst>
        </pc:picChg>
        <pc:picChg chg="add mod modCrop">
          <ac:chgData name="Jarl Giske" userId="689ed982-56f2-4392-a502-581e86b1dfe8" providerId="ADAL" clId="{E4F1F1E2-581A-4F2D-B843-244060155633}" dt="2025-02-21T08:17:17.463" v="2192" actId="1076"/>
          <ac:picMkLst>
            <pc:docMk/>
            <pc:sldMk cId="1935558056" sldId="810"/>
            <ac:picMk id="13" creationId="{86934B1E-BEAC-5B70-F9D5-9E4888E57B6A}"/>
          </ac:picMkLst>
        </pc:picChg>
      </pc:sldChg>
      <pc:sldChg chg="addSp delSp modSp add mod delAnim modAnim">
        <pc:chgData name="Jarl Giske" userId="689ed982-56f2-4392-a502-581e86b1dfe8" providerId="ADAL" clId="{E4F1F1E2-581A-4F2D-B843-244060155633}" dt="2025-02-24T13:54:06.389" v="3607" actId="20577"/>
        <pc:sldMkLst>
          <pc:docMk/>
          <pc:sldMk cId="993526714" sldId="811"/>
        </pc:sldMkLst>
        <pc:spChg chg="mod">
          <ac:chgData name="Jarl Giske" userId="689ed982-56f2-4392-a502-581e86b1dfe8" providerId="ADAL" clId="{E4F1F1E2-581A-4F2D-B843-244060155633}" dt="2025-02-24T13:53:17.722" v="3577" actId="1076"/>
          <ac:spMkLst>
            <pc:docMk/>
            <pc:sldMk cId="993526714" sldId="811"/>
            <ac:spMk id="2" creationId="{D1C08F0A-C768-E2D4-3021-D7043FFA9DE3}"/>
          </ac:spMkLst>
        </pc:spChg>
        <pc:spChg chg="mod">
          <ac:chgData name="Jarl Giske" userId="689ed982-56f2-4392-a502-581e86b1dfe8" providerId="ADAL" clId="{E4F1F1E2-581A-4F2D-B843-244060155633}" dt="2025-02-19T21:03:50.929" v="2143" actId="20577"/>
          <ac:spMkLst>
            <pc:docMk/>
            <pc:sldMk cId="993526714" sldId="811"/>
            <ac:spMk id="3" creationId="{4730935E-80E1-8A5C-37FC-C0362EE156B6}"/>
          </ac:spMkLst>
        </pc:spChg>
        <pc:spChg chg="add del mod">
          <ac:chgData name="Jarl Giske" userId="689ed982-56f2-4392-a502-581e86b1dfe8" providerId="ADAL" clId="{E4F1F1E2-581A-4F2D-B843-244060155633}" dt="2025-02-24T13:48:00.896" v="3476" actId="478"/>
          <ac:spMkLst>
            <pc:docMk/>
            <pc:sldMk cId="993526714" sldId="811"/>
            <ac:spMk id="4" creationId="{CAC2AB4B-F365-AD3B-658D-0F62DA985631}"/>
          </ac:spMkLst>
        </pc:spChg>
        <pc:spChg chg="add mod">
          <ac:chgData name="Jarl Giske" userId="689ed982-56f2-4392-a502-581e86b1dfe8" providerId="ADAL" clId="{E4F1F1E2-581A-4F2D-B843-244060155633}" dt="2025-02-24T13:54:06.389" v="3607" actId="20577"/>
          <ac:spMkLst>
            <pc:docMk/>
            <pc:sldMk cId="993526714" sldId="811"/>
            <ac:spMk id="5" creationId="{EF520DFB-6748-95A4-1021-055407FF1643}"/>
          </ac:spMkLst>
        </pc:spChg>
        <pc:spChg chg="add mod">
          <ac:chgData name="Jarl Giske" userId="689ed982-56f2-4392-a502-581e86b1dfe8" providerId="ADAL" clId="{E4F1F1E2-581A-4F2D-B843-244060155633}" dt="2025-02-24T13:52:01.544" v="3558" actId="14100"/>
          <ac:spMkLst>
            <pc:docMk/>
            <pc:sldMk cId="993526714" sldId="811"/>
            <ac:spMk id="7" creationId="{10759087-841D-1802-A1F1-9BDC3FBF2072}"/>
          </ac:spMkLst>
        </pc:spChg>
        <pc:picChg chg="add mod">
          <ac:chgData name="Jarl Giske" userId="689ed982-56f2-4392-a502-581e86b1dfe8" providerId="ADAL" clId="{E4F1F1E2-581A-4F2D-B843-244060155633}" dt="2025-02-24T13:50:58.398" v="3552" actId="14100"/>
          <ac:picMkLst>
            <pc:docMk/>
            <pc:sldMk cId="993526714" sldId="811"/>
            <ac:picMk id="6" creationId="{D5F155D2-0B07-5738-AC28-B0280B219E32}"/>
          </ac:picMkLst>
        </pc:picChg>
        <pc:picChg chg="add mod">
          <ac:chgData name="Jarl Giske" userId="689ed982-56f2-4392-a502-581e86b1dfe8" providerId="ADAL" clId="{E4F1F1E2-581A-4F2D-B843-244060155633}" dt="2025-02-19T20:21:07.073" v="1986" actId="1076"/>
          <ac:picMkLst>
            <pc:docMk/>
            <pc:sldMk cId="993526714" sldId="811"/>
            <ac:picMk id="9" creationId="{AFF94A91-AB63-F871-A177-F302172FF47F}"/>
          </ac:picMkLst>
        </pc:picChg>
        <pc:picChg chg="mod">
          <ac:chgData name="Jarl Giske" userId="689ed982-56f2-4392-a502-581e86b1dfe8" providerId="ADAL" clId="{E4F1F1E2-581A-4F2D-B843-244060155633}" dt="2025-02-24T13:51:24.891" v="3555" actId="166"/>
          <ac:picMkLst>
            <pc:docMk/>
            <pc:sldMk cId="993526714" sldId="811"/>
            <ac:picMk id="14" creationId="{87B544AE-E2F8-A5A3-6E7B-734AE171A2F9}"/>
          </ac:picMkLst>
        </pc:picChg>
      </pc:sldChg>
      <pc:sldChg chg="add del">
        <pc:chgData name="Jarl Giske" userId="689ed982-56f2-4392-a502-581e86b1dfe8" providerId="ADAL" clId="{E4F1F1E2-581A-4F2D-B843-244060155633}" dt="2025-02-19T20:16:16.056" v="1970"/>
        <pc:sldMkLst>
          <pc:docMk/>
          <pc:sldMk cId="1144908295" sldId="812"/>
        </pc:sldMkLst>
      </pc:sldChg>
      <pc:sldChg chg="addSp delSp modSp add mod delAnim modAnim">
        <pc:chgData name="Jarl Giske" userId="689ed982-56f2-4392-a502-581e86b1dfe8" providerId="ADAL" clId="{E4F1F1E2-581A-4F2D-B843-244060155633}" dt="2025-02-24T13:41:10.643" v="3456"/>
        <pc:sldMkLst>
          <pc:docMk/>
          <pc:sldMk cId="1234001096" sldId="812"/>
        </pc:sldMkLst>
        <pc:picChg chg="del">
          <ac:chgData name="Jarl Giske" userId="689ed982-56f2-4392-a502-581e86b1dfe8" providerId="ADAL" clId="{E4F1F1E2-581A-4F2D-B843-244060155633}" dt="2025-02-24T12:28:42.111" v="2975" actId="478"/>
          <ac:picMkLst>
            <pc:docMk/>
            <pc:sldMk cId="1234001096" sldId="812"/>
            <ac:picMk id="4" creationId="{486986E1-22B8-8C5E-8D6A-C83C6A85AF2D}"/>
          </ac:picMkLst>
        </pc:picChg>
        <pc:picChg chg="del">
          <ac:chgData name="Jarl Giske" userId="689ed982-56f2-4392-a502-581e86b1dfe8" providerId="ADAL" clId="{E4F1F1E2-581A-4F2D-B843-244060155633}" dt="2025-02-24T12:28:44.392" v="2976" actId="478"/>
          <ac:picMkLst>
            <pc:docMk/>
            <pc:sldMk cId="1234001096" sldId="812"/>
            <ac:picMk id="5" creationId="{FDBDEC80-8539-0045-1FAA-D43AE365BC7F}"/>
          </ac:picMkLst>
        </pc:picChg>
        <pc:picChg chg="add del mod ord modCrop">
          <ac:chgData name="Jarl Giske" userId="689ed982-56f2-4392-a502-581e86b1dfe8" providerId="ADAL" clId="{E4F1F1E2-581A-4F2D-B843-244060155633}" dt="2025-02-24T13:40:47.276" v="3453" actId="478"/>
          <ac:picMkLst>
            <pc:docMk/>
            <pc:sldMk cId="1234001096" sldId="812"/>
            <ac:picMk id="6" creationId="{3D9C54A7-BDF4-BAD6-7821-C0176E0E98CF}"/>
          </ac:picMkLst>
        </pc:picChg>
        <pc:picChg chg="add del">
          <ac:chgData name="Jarl Giske" userId="689ed982-56f2-4392-a502-581e86b1dfe8" providerId="ADAL" clId="{E4F1F1E2-581A-4F2D-B843-244060155633}" dt="2025-02-24T13:40:44.406" v="3452" actId="478"/>
          <ac:picMkLst>
            <pc:docMk/>
            <pc:sldMk cId="1234001096" sldId="812"/>
            <ac:picMk id="9" creationId="{90526D30-C719-938B-755D-CEE5A816A20E}"/>
          </ac:picMkLst>
        </pc:picChg>
        <pc:picChg chg="add mod">
          <ac:chgData name="Jarl Giske" userId="689ed982-56f2-4392-a502-581e86b1dfe8" providerId="ADAL" clId="{E4F1F1E2-581A-4F2D-B843-244060155633}" dt="2025-02-24T13:41:07.056" v="3455" actId="1076"/>
          <ac:picMkLst>
            <pc:docMk/>
            <pc:sldMk cId="1234001096" sldId="812"/>
            <ac:picMk id="10" creationId="{EAC2FEE5-8FE6-4760-279F-00311D4351E3}"/>
          </ac:picMkLst>
        </pc:picChg>
      </pc:sldChg>
      <pc:sldChg chg="addSp delSp modSp new mod modAnim">
        <pc:chgData name="Jarl Giske" userId="689ed982-56f2-4392-a502-581e86b1dfe8" providerId="ADAL" clId="{E4F1F1E2-581A-4F2D-B843-244060155633}" dt="2025-02-24T14:16:02.101" v="3689" actId="5793"/>
        <pc:sldMkLst>
          <pc:docMk/>
          <pc:sldMk cId="776024782" sldId="813"/>
        </pc:sldMkLst>
        <pc:spChg chg="add mod">
          <ac:chgData name="Jarl Giske" userId="689ed982-56f2-4392-a502-581e86b1dfe8" providerId="ADAL" clId="{E4F1F1E2-581A-4F2D-B843-244060155633}" dt="2025-02-24T14:16:02.101" v="3689" actId="5793"/>
          <ac:spMkLst>
            <pc:docMk/>
            <pc:sldMk cId="776024782" sldId="813"/>
            <ac:spMk id="2" creationId="{3CB97B48-4CCD-0A86-08B0-B02769B3A7C9}"/>
          </ac:spMkLst>
        </pc:spChg>
        <pc:spChg chg="add mod">
          <ac:chgData name="Jarl Giske" userId="689ed982-56f2-4392-a502-581e86b1dfe8" providerId="ADAL" clId="{E4F1F1E2-581A-4F2D-B843-244060155633}" dt="2025-02-21T09:33:12.298" v="2521" actId="1076"/>
          <ac:spMkLst>
            <pc:docMk/>
            <pc:sldMk cId="776024782" sldId="813"/>
            <ac:spMk id="3" creationId="{BE0010F0-47D0-0914-3B6E-DBFBEF47C829}"/>
          </ac:spMkLst>
        </pc:spChg>
        <pc:picChg chg="add mod">
          <ac:chgData name="Jarl Giske" userId="689ed982-56f2-4392-a502-581e86b1dfe8" providerId="ADAL" clId="{E4F1F1E2-581A-4F2D-B843-244060155633}" dt="2025-02-21T08:56:56.018" v="2219" actId="1076"/>
          <ac:picMkLst>
            <pc:docMk/>
            <pc:sldMk cId="776024782" sldId="813"/>
            <ac:picMk id="1026" creationId="{D1BA2E40-4625-0220-6A5D-9A7C79BED2ED}"/>
          </ac:picMkLst>
        </pc:picChg>
        <pc:picChg chg="add mod">
          <ac:chgData name="Jarl Giske" userId="689ed982-56f2-4392-a502-581e86b1dfe8" providerId="ADAL" clId="{E4F1F1E2-581A-4F2D-B843-244060155633}" dt="2025-02-21T08:56:57.787" v="2220" actId="1076"/>
          <ac:picMkLst>
            <pc:docMk/>
            <pc:sldMk cId="776024782" sldId="813"/>
            <ac:picMk id="1028" creationId="{C20B1B76-202B-D3E5-59EA-312A4AC3D468}"/>
          </ac:picMkLst>
        </pc:picChg>
        <pc:picChg chg="add mod">
          <ac:chgData name="Jarl Giske" userId="689ed982-56f2-4392-a502-581e86b1dfe8" providerId="ADAL" clId="{E4F1F1E2-581A-4F2D-B843-244060155633}" dt="2025-02-21T09:05:47.975" v="2432" actId="1036"/>
          <ac:picMkLst>
            <pc:docMk/>
            <pc:sldMk cId="776024782" sldId="813"/>
            <ac:picMk id="1032" creationId="{05E5073A-EC4B-C181-6445-C4F85B93A7FD}"/>
          </ac:picMkLst>
        </pc:picChg>
        <pc:picChg chg="add mod">
          <ac:chgData name="Jarl Giske" userId="689ed982-56f2-4392-a502-581e86b1dfe8" providerId="ADAL" clId="{E4F1F1E2-581A-4F2D-B843-244060155633}" dt="2025-02-21T08:56:41.108" v="2216" actId="1076"/>
          <ac:picMkLst>
            <pc:docMk/>
            <pc:sldMk cId="776024782" sldId="813"/>
            <ac:picMk id="1034" creationId="{9B12CB3B-8AAE-3B61-0EA6-6FC6A43E3528}"/>
          </ac:picMkLst>
        </pc:picChg>
        <pc:picChg chg="add mod">
          <ac:chgData name="Jarl Giske" userId="689ed982-56f2-4392-a502-581e86b1dfe8" providerId="ADAL" clId="{E4F1F1E2-581A-4F2D-B843-244060155633}" dt="2025-02-21T09:05:33.112" v="2403" actId="14100"/>
          <ac:picMkLst>
            <pc:docMk/>
            <pc:sldMk cId="776024782" sldId="813"/>
            <ac:picMk id="1036" creationId="{E85F7D19-D55C-BA9A-A294-700208E0E22F}"/>
          </ac:picMkLst>
        </pc:picChg>
      </pc:sldChg>
      <pc:sldChg chg="addSp delSp modSp new mod modAnim modShow">
        <pc:chgData name="Jarl Giske" userId="689ed982-56f2-4392-a502-581e86b1dfe8" providerId="ADAL" clId="{E4F1F1E2-581A-4F2D-B843-244060155633}" dt="2025-02-22T22:47:20.266" v="2657" actId="729"/>
        <pc:sldMkLst>
          <pc:docMk/>
          <pc:sldMk cId="152486518" sldId="814"/>
        </pc:sldMkLst>
      </pc:sldChg>
      <pc:sldChg chg="addSp delSp modSp add mod ord modAnim">
        <pc:chgData name="Jarl Giske" userId="689ed982-56f2-4392-a502-581e86b1dfe8" providerId="ADAL" clId="{E4F1F1E2-581A-4F2D-B843-244060155633}" dt="2025-02-24T11:16:54.373" v="2661" actId="1076"/>
        <pc:sldMkLst>
          <pc:docMk/>
          <pc:sldMk cId="1161047764" sldId="815"/>
        </pc:sldMkLst>
        <pc:spChg chg="add mod">
          <ac:chgData name="Jarl Giske" userId="689ed982-56f2-4392-a502-581e86b1dfe8" providerId="ADAL" clId="{E4F1F1E2-581A-4F2D-B843-244060155633}" dt="2025-02-22T22:43:50.196" v="2649" actId="14100"/>
          <ac:spMkLst>
            <pc:docMk/>
            <pc:sldMk cId="1161047764" sldId="815"/>
            <ac:spMk id="3" creationId="{B156AFC8-8223-7565-F358-7A94792396CE}"/>
          </ac:spMkLst>
        </pc:spChg>
        <pc:picChg chg="add mod">
          <ac:chgData name="Jarl Giske" userId="689ed982-56f2-4392-a502-581e86b1dfe8" providerId="ADAL" clId="{E4F1F1E2-581A-4F2D-B843-244060155633}" dt="2025-02-24T11:16:54.373" v="2661" actId="1076"/>
          <ac:picMkLst>
            <pc:docMk/>
            <pc:sldMk cId="1161047764" sldId="815"/>
            <ac:picMk id="5" creationId="{EDA25610-83AF-5A69-AAB6-8629723460C3}"/>
          </ac:picMkLst>
        </pc:picChg>
      </pc:sldChg>
      <pc:sldChg chg="addSp modSp mod modAnim">
        <pc:chgData name="Jarl Giske" userId="689ed982-56f2-4392-a502-581e86b1dfe8" providerId="ADAL" clId="{E4F1F1E2-581A-4F2D-B843-244060155633}" dt="2025-02-25T13:18:26.127" v="4339" actId="1076"/>
        <pc:sldMkLst>
          <pc:docMk/>
          <pc:sldMk cId="3483289911" sldId="816"/>
        </pc:sldMkLst>
        <pc:spChg chg="mod">
          <ac:chgData name="Jarl Giske" userId="689ed982-56f2-4392-a502-581e86b1dfe8" providerId="ADAL" clId="{E4F1F1E2-581A-4F2D-B843-244060155633}" dt="2025-02-24T12:45:00.779" v="3170" actId="1037"/>
          <ac:spMkLst>
            <pc:docMk/>
            <pc:sldMk cId="3483289911" sldId="816"/>
            <ac:spMk id="2" creationId="{3D5EB10D-A2C6-BF91-6195-CA2AB86C564A}"/>
          </ac:spMkLst>
        </pc:spChg>
        <pc:spChg chg="mod">
          <ac:chgData name="Jarl Giske" userId="689ed982-56f2-4392-a502-581e86b1dfe8" providerId="ADAL" clId="{E4F1F1E2-581A-4F2D-B843-244060155633}" dt="2025-02-24T12:45:00.779" v="3170" actId="1037"/>
          <ac:spMkLst>
            <pc:docMk/>
            <pc:sldMk cId="3483289911" sldId="816"/>
            <ac:spMk id="3" creationId="{23A39D9D-38A3-5418-343E-EC474B71F7E8}"/>
          </ac:spMkLst>
        </pc:spChg>
        <pc:spChg chg="mod">
          <ac:chgData name="Jarl Giske" userId="689ed982-56f2-4392-a502-581e86b1dfe8" providerId="ADAL" clId="{E4F1F1E2-581A-4F2D-B843-244060155633}" dt="2025-02-25T13:18:26.127" v="4339" actId="1076"/>
          <ac:spMkLst>
            <pc:docMk/>
            <pc:sldMk cId="3483289911" sldId="816"/>
            <ac:spMk id="5" creationId="{7843D754-E983-DD0A-5365-F9E159DFBC9C}"/>
          </ac:spMkLst>
        </pc:spChg>
        <pc:spChg chg="mod">
          <ac:chgData name="Jarl Giske" userId="689ed982-56f2-4392-a502-581e86b1dfe8" providerId="ADAL" clId="{E4F1F1E2-581A-4F2D-B843-244060155633}" dt="2025-02-24T12:45:00.779" v="3170" actId="1037"/>
          <ac:spMkLst>
            <pc:docMk/>
            <pc:sldMk cId="3483289911" sldId="816"/>
            <ac:spMk id="6" creationId="{BB2A924D-D82D-3D5E-F602-5011EC545799}"/>
          </ac:spMkLst>
        </pc:spChg>
        <pc:picChg chg="add mod">
          <ac:chgData name="Jarl Giske" userId="689ed982-56f2-4392-a502-581e86b1dfe8" providerId="ADAL" clId="{E4F1F1E2-581A-4F2D-B843-244060155633}" dt="2025-02-24T12:43:56.019" v="3145"/>
          <ac:picMkLst>
            <pc:docMk/>
            <pc:sldMk cId="3483289911" sldId="816"/>
            <ac:picMk id="4" creationId="{D666BB2C-CA1C-4271-1001-1D12B9B187C0}"/>
          </ac:picMkLst>
        </pc:picChg>
        <pc:picChg chg="mod">
          <ac:chgData name="Jarl Giske" userId="689ed982-56f2-4392-a502-581e86b1dfe8" providerId="ADAL" clId="{E4F1F1E2-581A-4F2D-B843-244060155633}" dt="2025-02-24T12:41:38.154" v="3136" actId="1076"/>
          <ac:picMkLst>
            <pc:docMk/>
            <pc:sldMk cId="3483289911" sldId="816"/>
            <ac:picMk id="1026" creationId="{8F17881C-3C74-476A-00C5-A1AC27D2DFA2}"/>
          </ac:picMkLst>
        </pc:picChg>
      </pc:sldChg>
      <pc:sldChg chg="addSp delSp modSp mod modAnim">
        <pc:chgData name="Jarl Giske" userId="689ed982-56f2-4392-a502-581e86b1dfe8" providerId="ADAL" clId="{E4F1F1E2-581A-4F2D-B843-244060155633}" dt="2025-02-24T14:33:33.178" v="3785" actId="20577"/>
        <pc:sldMkLst>
          <pc:docMk/>
          <pc:sldMk cId="1375646949" sldId="818"/>
        </pc:sldMkLst>
        <pc:spChg chg="add del">
          <ac:chgData name="Jarl Giske" userId="689ed982-56f2-4392-a502-581e86b1dfe8" providerId="ADAL" clId="{E4F1F1E2-581A-4F2D-B843-244060155633}" dt="2025-02-24T12:04:42.539" v="2774" actId="22"/>
          <ac:spMkLst>
            <pc:docMk/>
            <pc:sldMk cId="1375646949" sldId="818"/>
            <ac:spMk id="5" creationId="{9031E916-4CBD-2DA9-E1D5-A3B9A602F573}"/>
          </ac:spMkLst>
        </pc:spChg>
        <pc:spChg chg="mod">
          <ac:chgData name="Jarl Giske" userId="689ed982-56f2-4392-a502-581e86b1dfe8" providerId="ADAL" clId="{E4F1F1E2-581A-4F2D-B843-244060155633}" dt="2025-02-24T14:00:38.043" v="3662" actId="20577"/>
          <ac:spMkLst>
            <pc:docMk/>
            <pc:sldMk cId="1375646949" sldId="818"/>
            <ac:spMk id="7" creationId="{8A98A26C-A457-8E57-9CB5-0F89EF94860F}"/>
          </ac:spMkLst>
        </pc:spChg>
        <pc:spChg chg="mod">
          <ac:chgData name="Jarl Giske" userId="689ed982-56f2-4392-a502-581e86b1dfe8" providerId="ADAL" clId="{E4F1F1E2-581A-4F2D-B843-244060155633}" dt="2025-02-24T14:33:33.178" v="3785" actId="20577"/>
          <ac:spMkLst>
            <pc:docMk/>
            <pc:sldMk cId="1375646949" sldId="818"/>
            <ac:spMk id="8" creationId="{FE648AFE-1C0B-BFD1-3469-9E3BA1C81C64}"/>
          </ac:spMkLst>
        </pc:spChg>
        <pc:picChg chg="mod">
          <ac:chgData name="Jarl Giske" userId="689ed982-56f2-4392-a502-581e86b1dfe8" providerId="ADAL" clId="{E4F1F1E2-581A-4F2D-B843-244060155633}" dt="2025-02-24T14:04:00.692" v="3676" actId="14100"/>
          <ac:picMkLst>
            <pc:docMk/>
            <pc:sldMk cId="1375646949" sldId="818"/>
            <ac:picMk id="9" creationId="{24ECADC3-3195-A48E-6A1F-D5FA40D7D15D}"/>
          </ac:picMkLst>
        </pc:picChg>
        <pc:picChg chg="del">
          <ac:chgData name="Jarl Giske" userId="689ed982-56f2-4392-a502-581e86b1dfe8" providerId="ADAL" clId="{E4F1F1E2-581A-4F2D-B843-244060155633}" dt="2025-02-24T14:02:24.903" v="3666" actId="478"/>
          <ac:picMkLst>
            <pc:docMk/>
            <pc:sldMk cId="1375646949" sldId="818"/>
            <ac:picMk id="12" creationId="{2BC5EF59-707F-D958-7CED-B4B803E97C93}"/>
          </ac:picMkLst>
        </pc:picChg>
        <pc:picChg chg="mod">
          <ac:chgData name="Jarl Giske" userId="689ed982-56f2-4392-a502-581e86b1dfe8" providerId="ADAL" clId="{E4F1F1E2-581A-4F2D-B843-244060155633}" dt="2025-02-24T14:03:56.369" v="3675" actId="1076"/>
          <ac:picMkLst>
            <pc:docMk/>
            <pc:sldMk cId="1375646949" sldId="818"/>
            <ac:picMk id="13" creationId="{3F198CDD-D56E-A028-219E-8A1EAEB2B931}"/>
          </ac:picMkLst>
        </pc:picChg>
        <pc:picChg chg="add mod">
          <ac:chgData name="Jarl Giske" userId="689ed982-56f2-4392-a502-581e86b1dfe8" providerId="ADAL" clId="{E4F1F1E2-581A-4F2D-B843-244060155633}" dt="2025-02-24T14:02:33.668" v="3669" actId="1076"/>
          <ac:picMkLst>
            <pc:docMk/>
            <pc:sldMk cId="1375646949" sldId="818"/>
            <ac:picMk id="1026" creationId="{C560D905-0FF6-B717-FA3E-5E7C2219414E}"/>
          </ac:picMkLst>
        </pc:picChg>
      </pc:sldChg>
      <pc:sldChg chg="addSp delSp modSp add mod modAnim">
        <pc:chgData name="Jarl Giske" userId="689ed982-56f2-4392-a502-581e86b1dfe8" providerId="ADAL" clId="{E4F1F1E2-581A-4F2D-B843-244060155633}" dt="2025-02-25T13:15:19.201" v="4335" actId="20577"/>
        <pc:sldMkLst>
          <pc:docMk/>
          <pc:sldMk cId="1209961314" sldId="819"/>
        </pc:sldMkLst>
        <pc:spChg chg="del mod">
          <ac:chgData name="Jarl Giske" userId="689ed982-56f2-4392-a502-581e86b1dfe8" providerId="ADAL" clId="{E4F1F1E2-581A-4F2D-B843-244060155633}" dt="2025-02-24T13:28:22.372" v="3398" actId="478"/>
          <ac:spMkLst>
            <pc:docMk/>
            <pc:sldMk cId="1209961314" sldId="819"/>
            <ac:spMk id="2" creationId="{C6B18AD9-2DF9-B274-861E-CA4ADCDAE79E}"/>
          </ac:spMkLst>
        </pc:spChg>
        <pc:spChg chg="mod">
          <ac:chgData name="Jarl Giske" userId="689ed982-56f2-4392-a502-581e86b1dfe8" providerId="ADAL" clId="{E4F1F1E2-581A-4F2D-B843-244060155633}" dt="2025-02-25T13:15:19.201" v="4335" actId="20577"/>
          <ac:spMkLst>
            <pc:docMk/>
            <pc:sldMk cId="1209961314" sldId="819"/>
            <ac:spMk id="3" creationId="{7541D69B-CB88-EF91-F5CA-8966B4B90503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0" creationId="{68406A70-CD1C-476C-ABA9-B070B783E0A3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1" creationId="{D8C30EBC-F49F-EDCE-B82C-4ECCEB08A6CF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2" creationId="{8A985A8D-E672-CD08-4E40-BAF67CEEB1B0}"/>
          </ac:spMkLst>
        </pc:spChg>
        <pc:spChg chg="add mod">
          <ac:chgData name="Jarl Giske" userId="689ed982-56f2-4392-a502-581e86b1dfe8" providerId="ADAL" clId="{E4F1F1E2-581A-4F2D-B843-244060155633}" dt="2025-02-24T12:16:00.456" v="2943" actId="1076"/>
          <ac:spMkLst>
            <pc:docMk/>
            <pc:sldMk cId="1209961314" sldId="819"/>
            <ac:spMk id="13" creationId="{981111A4-4C02-9877-1585-1D9F1E3CC9B1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4" creationId="{2B07ACB6-99F0-D044-13D3-1326FE675137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5" creationId="{3AC77E71-9C29-D63A-DC37-3299260585D0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6" creationId="{06AA3817-485E-642B-5CAE-DB82543AD6F8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7" creationId="{064C476F-D319-57EA-361E-5A54A1FC31D7}"/>
          </ac:spMkLst>
        </pc:spChg>
        <pc:spChg chg="add mod">
          <ac:chgData name="Jarl Giske" userId="689ed982-56f2-4392-a502-581e86b1dfe8" providerId="ADAL" clId="{E4F1F1E2-581A-4F2D-B843-244060155633}" dt="2025-02-24T13:27:52.174" v="3395" actId="1038"/>
          <ac:spMkLst>
            <pc:docMk/>
            <pc:sldMk cId="1209961314" sldId="819"/>
            <ac:spMk id="18" creationId="{02CF9AD1-E4B8-5B04-9757-B3642F1A1732}"/>
          </ac:spMkLst>
        </pc:spChg>
        <pc:spChg chg="add del mod">
          <ac:chgData name="Jarl Giske" userId="689ed982-56f2-4392-a502-581e86b1dfe8" providerId="ADAL" clId="{E4F1F1E2-581A-4F2D-B843-244060155633}" dt="2025-02-24T13:28:27.139" v="3400" actId="478"/>
          <ac:spMkLst>
            <pc:docMk/>
            <pc:sldMk cId="1209961314" sldId="819"/>
            <ac:spMk id="20" creationId="{62A1FABF-1AA1-7A33-100A-4BEA2080CA20}"/>
          </ac:spMkLst>
        </pc:spChg>
        <pc:spChg chg="add mod">
          <ac:chgData name="Jarl Giske" userId="689ed982-56f2-4392-a502-581e86b1dfe8" providerId="ADAL" clId="{E4F1F1E2-581A-4F2D-B843-244060155633}" dt="2025-02-24T13:28:22.923" v="3399"/>
          <ac:spMkLst>
            <pc:docMk/>
            <pc:sldMk cId="1209961314" sldId="819"/>
            <ac:spMk id="21" creationId="{0FE7ECD8-CF78-0CFB-2458-B5A4A9E933CA}"/>
          </ac:spMkLst>
        </pc:spChg>
        <pc:picChg chg="del">
          <ac:chgData name="Jarl Giske" userId="689ed982-56f2-4392-a502-581e86b1dfe8" providerId="ADAL" clId="{E4F1F1E2-581A-4F2D-B843-244060155633}" dt="2025-02-24T12:04:57.123" v="2776" actId="478"/>
          <ac:picMkLst>
            <pc:docMk/>
            <pc:sldMk cId="1209961314" sldId="819"/>
            <ac:picMk id="4" creationId="{124ABE31-AF61-B70F-D4E6-0D85441DB88F}"/>
          </ac:picMkLst>
        </pc:picChg>
        <pc:picChg chg="del">
          <ac:chgData name="Jarl Giske" userId="689ed982-56f2-4392-a502-581e86b1dfe8" providerId="ADAL" clId="{E4F1F1E2-581A-4F2D-B843-244060155633}" dt="2025-02-24T12:05:00.848" v="2777" actId="478"/>
          <ac:picMkLst>
            <pc:docMk/>
            <pc:sldMk cId="1209961314" sldId="819"/>
            <ac:picMk id="5" creationId="{91B36F5E-7827-3C08-A7A0-FD6471439311}"/>
          </ac:picMkLst>
        </pc:picChg>
        <pc:picChg chg="del">
          <ac:chgData name="Jarl Giske" userId="689ed982-56f2-4392-a502-581e86b1dfe8" providerId="ADAL" clId="{E4F1F1E2-581A-4F2D-B843-244060155633}" dt="2025-02-24T12:05:00.848" v="2777" actId="478"/>
          <ac:picMkLst>
            <pc:docMk/>
            <pc:sldMk cId="1209961314" sldId="819"/>
            <ac:picMk id="6" creationId="{E211B50A-B938-002F-61DE-8652AA1E21EB}"/>
          </ac:picMkLst>
        </pc:picChg>
        <pc:picChg chg="del">
          <ac:chgData name="Jarl Giske" userId="689ed982-56f2-4392-a502-581e86b1dfe8" providerId="ADAL" clId="{E4F1F1E2-581A-4F2D-B843-244060155633}" dt="2025-02-24T12:05:00.848" v="2777" actId="478"/>
          <ac:picMkLst>
            <pc:docMk/>
            <pc:sldMk cId="1209961314" sldId="819"/>
            <ac:picMk id="7" creationId="{2ABE9866-5B59-9D40-730A-3BCA9643DC4A}"/>
          </ac:picMkLst>
        </pc:picChg>
        <pc:picChg chg="del">
          <ac:chgData name="Jarl Giske" userId="689ed982-56f2-4392-a502-581e86b1dfe8" providerId="ADAL" clId="{E4F1F1E2-581A-4F2D-B843-244060155633}" dt="2025-02-24T12:05:00.848" v="2777" actId="478"/>
          <ac:picMkLst>
            <pc:docMk/>
            <pc:sldMk cId="1209961314" sldId="819"/>
            <ac:picMk id="8" creationId="{88D2321A-08C3-4F20-105B-699C7B5BF010}"/>
          </ac:picMkLst>
        </pc:picChg>
        <pc:picChg chg="add del mod">
          <ac:chgData name="Jarl Giske" userId="689ed982-56f2-4392-a502-581e86b1dfe8" providerId="ADAL" clId="{E4F1F1E2-581A-4F2D-B843-244060155633}" dt="2025-02-24T12:13:21.011" v="2781" actId="478"/>
          <ac:picMkLst>
            <pc:docMk/>
            <pc:sldMk cId="1209961314" sldId="819"/>
            <ac:picMk id="9" creationId="{C7ECECB7-9793-1DEB-A0E2-EA4E1928D864}"/>
          </ac:picMkLst>
        </pc:picChg>
      </pc:sldChg>
      <pc:sldChg chg="modSp add mod modAnim">
        <pc:chgData name="Jarl Giske" userId="689ed982-56f2-4392-a502-581e86b1dfe8" providerId="ADAL" clId="{E4F1F1E2-581A-4F2D-B843-244060155633}" dt="2025-02-24T14:20:58.442" v="3749" actId="1076"/>
        <pc:sldMkLst>
          <pc:docMk/>
          <pc:sldMk cId="2133745995" sldId="820"/>
        </pc:sldMkLst>
        <pc:spChg chg="mod">
          <ac:chgData name="Jarl Giske" userId="689ed982-56f2-4392-a502-581e86b1dfe8" providerId="ADAL" clId="{E4F1F1E2-581A-4F2D-B843-244060155633}" dt="2025-02-24T14:20:48.915" v="3748" actId="6549"/>
          <ac:spMkLst>
            <pc:docMk/>
            <pc:sldMk cId="2133745995" sldId="820"/>
            <ac:spMk id="3" creationId="{FB2AF3D8-652E-270B-A7EE-E30D7AA51A3E}"/>
          </ac:spMkLst>
        </pc:spChg>
        <pc:spChg chg="mod">
          <ac:chgData name="Jarl Giske" userId="689ed982-56f2-4392-a502-581e86b1dfe8" providerId="ADAL" clId="{E4F1F1E2-581A-4F2D-B843-244060155633}" dt="2025-02-24T14:20:58.442" v="3749" actId="1076"/>
          <ac:spMkLst>
            <pc:docMk/>
            <pc:sldMk cId="2133745995" sldId="820"/>
            <ac:spMk id="5" creationId="{FC361A12-EC12-3842-9917-E19C25CB947A}"/>
          </ac:spMkLst>
        </pc:spChg>
      </pc:sldChg>
      <pc:sldChg chg="addSp modSp new mod modAnim">
        <pc:chgData name="Jarl Giske" userId="689ed982-56f2-4392-a502-581e86b1dfe8" providerId="ADAL" clId="{E4F1F1E2-581A-4F2D-B843-244060155633}" dt="2025-02-25T13:09:34.188" v="4296" actId="1076"/>
        <pc:sldMkLst>
          <pc:docMk/>
          <pc:sldMk cId="1813529036" sldId="821"/>
        </pc:sldMkLst>
        <pc:spChg chg="mod">
          <ac:chgData name="Jarl Giske" userId="689ed982-56f2-4392-a502-581e86b1dfe8" providerId="ADAL" clId="{E4F1F1E2-581A-4F2D-B843-244060155633}" dt="2025-02-25T13:09:27.971" v="4295" actId="1076"/>
          <ac:spMkLst>
            <pc:docMk/>
            <pc:sldMk cId="1813529036" sldId="821"/>
            <ac:spMk id="2" creationId="{06CB62BE-8677-4C13-AB1E-EFA6318E090C}"/>
          </ac:spMkLst>
        </pc:spChg>
        <pc:spChg chg="mod">
          <ac:chgData name="Jarl Giske" userId="689ed982-56f2-4392-a502-581e86b1dfe8" providerId="ADAL" clId="{E4F1F1E2-581A-4F2D-B843-244060155633}" dt="2025-02-25T13:07:00.892" v="4258" actId="6549"/>
          <ac:spMkLst>
            <pc:docMk/>
            <pc:sldMk cId="1813529036" sldId="821"/>
            <ac:spMk id="3" creationId="{49ABBCA6-B737-4DED-C685-D96095187444}"/>
          </ac:spMkLst>
        </pc:spChg>
        <pc:spChg chg="add mod">
          <ac:chgData name="Jarl Giske" userId="689ed982-56f2-4392-a502-581e86b1dfe8" providerId="ADAL" clId="{E4F1F1E2-581A-4F2D-B843-244060155633}" dt="2025-02-25T13:09:34.188" v="4296" actId="1076"/>
          <ac:spMkLst>
            <pc:docMk/>
            <pc:sldMk cId="1813529036" sldId="821"/>
            <ac:spMk id="4" creationId="{36B6B88A-72DC-5C06-BC25-E6C7FD2F1040}"/>
          </ac:spMkLst>
        </pc:spChg>
      </pc:sldChg>
      <pc:sldChg chg="addSp modSp new del mod">
        <pc:chgData name="Jarl Giske" userId="689ed982-56f2-4392-a502-581e86b1dfe8" providerId="ADAL" clId="{E4F1F1E2-581A-4F2D-B843-244060155633}" dt="2025-02-24T13:41:19.505" v="3457" actId="47"/>
        <pc:sldMkLst>
          <pc:docMk/>
          <pc:sldMk cId="2418804475" sldId="821"/>
        </pc:sldMkLst>
        <pc:spChg chg="add mod">
          <ac:chgData name="Jarl Giske" userId="689ed982-56f2-4392-a502-581e86b1dfe8" providerId="ADAL" clId="{E4F1F1E2-581A-4F2D-B843-244060155633}" dt="2025-02-24T13:38:54.524" v="3415"/>
          <ac:spMkLst>
            <pc:docMk/>
            <pc:sldMk cId="2418804475" sldId="821"/>
            <ac:spMk id="2" creationId="{6274489E-FD5A-8292-2382-4268FDDFEC58}"/>
          </ac:spMkLst>
        </pc:spChg>
        <pc:spChg chg="add mod">
          <ac:chgData name="Jarl Giske" userId="689ed982-56f2-4392-a502-581e86b1dfe8" providerId="ADAL" clId="{E4F1F1E2-581A-4F2D-B843-244060155633}" dt="2025-02-24T13:39:37.118" v="3445" actId="1076"/>
          <ac:spMkLst>
            <pc:docMk/>
            <pc:sldMk cId="2418804475" sldId="821"/>
            <ac:spMk id="3" creationId="{620275DB-CE9F-DFF3-2FD7-C1A215251D17}"/>
          </ac:spMkLst>
        </pc:spChg>
        <pc:picChg chg="add mod modCrop">
          <ac:chgData name="Jarl Giske" userId="689ed982-56f2-4392-a502-581e86b1dfe8" providerId="ADAL" clId="{E4F1F1E2-581A-4F2D-B843-244060155633}" dt="2025-02-24T13:40:25.305" v="3451" actId="732"/>
          <ac:picMkLst>
            <pc:docMk/>
            <pc:sldMk cId="2418804475" sldId="821"/>
            <ac:picMk id="4" creationId="{E4C5D2A0-9C6B-F47D-6F90-ABA382B9BC54}"/>
          </ac:picMkLst>
        </pc:picChg>
        <pc:picChg chg="add mod">
          <ac:chgData name="Jarl Giske" userId="689ed982-56f2-4392-a502-581e86b1dfe8" providerId="ADAL" clId="{E4F1F1E2-581A-4F2D-B843-244060155633}" dt="2025-02-24T13:40:17.903" v="3450" actId="1076"/>
          <ac:picMkLst>
            <pc:docMk/>
            <pc:sldMk cId="2418804475" sldId="821"/>
            <ac:picMk id="5" creationId="{C4C4B949-E314-1E00-5DA1-D9EB7F0E6CD8}"/>
          </ac:picMkLst>
        </pc:picChg>
      </pc:sldChg>
      <pc:sldChg chg="addSp delSp modSp add del mod delAnim">
        <pc:chgData name="Jarl Giske" userId="689ed982-56f2-4392-a502-581e86b1dfe8" providerId="ADAL" clId="{E4F1F1E2-581A-4F2D-B843-244060155633}" dt="2025-02-24T14:14:39.788" v="3681" actId="47"/>
        <pc:sldMkLst>
          <pc:docMk/>
          <pc:sldMk cId="3946557127" sldId="821"/>
        </pc:sldMkLst>
        <pc:spChg chg="add del mod">
          <ac:chgData name="Jarl Giske" userId="689ed982-56f2-4392-a502-581e86b1dfe8" providerId="ADAL" clId="{E4F1F1E2-581A-4F2D-B843-244060155633}" dt="2025-02-24T13:50:04.787" v="3547" actId="478"/>
          <ac:spMkLst>
            <pc:docMk/>
            <pc:sldMk cId="3946557127" sldId="821"/>
            <ac:spMk id="3" creationId="{4548BD01-F18F-5556-2330-AF5672D8DD55}"/>
          </ac:spMkLst>
        </pc:spChg>
        <pc:spChg chg="del">
          <ac:chgData name="Jarl Giske" userId="689ed982-56f2-4392-a502-581e86b1dfe8" providerId="ADAL" clId="{E4F1F1E2-581A-4F2D-B843-244060155633}" dt="2025-02-24T13:49:48.028" v="3544" actId="478"/>
          <ac:spMkLst>
            <pc:docMk/>
            <pc:sldMk cId="3946557127" sldId="821"/>
            <ac:spMk id="4" creationId="{52C501B7-1092-8D67-4041-614B11CE3216}"/>
          </ac:spMkLst>
        </pc:spChg>
        <pc:spChg chg="add del mod">
          <ac:chgData name="Jarl Giske" userId="689ed982-56f2-4392-a502-581e86b1dfe8" providerId="ADAL" clId="{E4F1F1E2-581A-4F2D-B843-244060155633}" dt="2025-02-24T13:50:02.253" v="3546" actId="478"/>
          <ac:spMkLst>
            <pc:docMk/>
            <pc:sldMk cId="3946557127" sldId="821"/>
            <ac:spMk id="8" creationId="{6B804346-64A1-7597-2A8A-ECD44F2A52DC}"/>
          </ac:spMkLst>
        </pc:spChg>
        <pc:spChg chg="del">
          <ac:chgData name="Jarl Giske" userId="689ed982-56f2-4392-a502-581e86b1dfe8" providerId="ADAL" clId="{E4F1F1E2-581A-4F2D-B843-244060155633}" dt="2025-02-24T13:49:45.860" v="3543" actId="478"/>
          <ac:spMkLst>
            <pc:docMk/>
            <pc:sldMk cId="3946557127" sldId="821"/>
            <ac:spMk id="13" creationId="{70950279-075C-7C2D-4F75-94A0B0E66C09}"/>
          </ac:spMkLst>
        </pc:spChg>
        <pc:spChg chg="del">
          <ac:chgData name="Jarl Giske" userId="689ed982-56f2-4392-a502-581e86b1dfe8" providerId="ADAL" clId="{E4F1F1E2-581A-4F2D-B843-244060155633}" dt="2025-02-24T13:50:00.826" v="3545" actId="478"/>
          <ac:spMkLst>
            <pc:docMk/>
            <pc:sldMk cId="3946557127" sldId="821"/>
            <ac:spMk id="14" creationId="{9DD2E788-D8B6-4BC9-97AD-6CC06722EEED}"/>
          </ac:spMkLst>
        </pc:spChg>
      </pc:sldChg>
      <pc:sldChg chg="addSp modSp new mod modAnim">
        <pc:chgData name="Jarl Giske" userId="689ed982-56f2-4392-a502-581e86b1dfe8" providerId="ADAL" clId="{E4F1F1E2-581A-4F2D-B843-244060155633}" dt="2025-02-25T13:05:08.412" v="4254" actId="14100"/>
        <pc:sldMkLst>
          <pc:docMk/>
          <pc:sldMk cId="1549236246" sldId="822"/>
        </pc:sldMkLst>
        <pc:spChg chg="mod">
          <ac:chgData name="Jarl Giske" userId="689ed982-56f2-4392-a502-581e86b1dfe8" providerId="ADAL" clId="{E4F1F1E2-581A-4F2D-B843-244060155633}" dt="2025-02-25T13:01:23.298" v="3939" actId="1076"/>
          <ac:spMkLst>
            <pc:docMk/>
            <pc:sldMk cId="1549236246" sldId="822"/>
            <ac:spMk id="2" creationId="{A6F43CE1-F73B-361C-54BE-20C33EFD5659}"/>
          </ac:spMkLst>
        </pc:spChg>
        <pc:spChg chg="mod">
          <ac:chgData name="Jarl Giske" userId="689ed982-56f2-4392-a502-581e86b1dfe8" providerId="ADAL" clId="{E4F1F1E2-581A-4F2D-B843-244060155633}" dt="2025-02-25T13:05:08.412" v="4254" actId="14100"/>
          <ac:spMkLst>
            <pc:docMk/>
            <pc:sldMk cId="1549236246" sldId="822"/>
            <ac:spMk id="3" creationId="{B8EB6030-3D8A-B64B-B670-C24B77DDD1FA}"/>
          </ac:spMkLst>
        </pc:spChg>
        <pc:spChg chg="add mod ord">
          <ac:chgData name="Jarl Giske" userId="689ed982-56f2-4392-a502-581e86b1dfe8" providerId="ADAL" clId="{E4F1F1E2-581A-4F2D-B843-244060155633}" dt="2025-02-25T13:01:37.149" v="3940" actId="166"/>
          <ac:spMkLst>
            <pc:docMk/>
            <pc:sldMk cId="1549236246" sldId="822"/>
            <ac:spMk id="4" creationId="{4A006E07-60A7-7C5A-EECF-685A6B9BD82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66F1C-9C25-4DF3-9DBC-C5A2B0879F4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9D74FC0B-23C0-490D-B3AD-6A1777C180F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Ultimate natural selection</a:t>
          </a:r>
          <a:endParaRPr lang="nb-NO" sz="1800" dirty="0">
            <a:solidFill>
              <a:schemeClr val="tx1"/>
            </a:solidFill>
          </a:endParaRPr>
        </a:p>
      </dgm:t>
    </dgm:pt>
    <dgm:pt modelId="{86314A6C-1C86-4CCD-9EA4-8986A7F55A17}" type="parTrans" cxnId="{52BAA2C1-801F-4A8B-AFA4-387F7BED01B4}">
      <dgm:prSet/>
      <dgm:spPr/>
      <dgm:t>
        <a:bodyPr/>
        <a:lstStyle/>
        <a:p>
          <a:endParaRPr lang="nb-NO" sz="1800"/>
        </a:p>
      </dgm:t>
    </dgm:pt>
    <dgm:pt modelId="{F8A988B3-B2B6-47B1-9C9A-777920B6B643}" type="sibTrans" cxnId="{52BAA2C1-801F-4A8B-AFA4-387F7BED01B4}">
      <dgm:prSet/>
      <dgm:spPr>
        <a:solidFill>
          <a:schemeClr val="tx1"/>
        </a:solidFill>
      </dgm:spPr>
      <dgm:t>
        <a:bodyPr/>
        <a:lstStyle/>
        <a:p>
          <a:endParaRPr lang="nb-NO" sz="1800"/>
        </a:p>
      </dgm:t>
    </dgm:pt>
    <dgm:pt modelId="{D447C2E4-05AD-46A7-B41A-F31D8947900A}">
      <dgm:prSet phldrT="[Text]" custT="1"/>
      <dgm:spPr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00"/>
              </a:solidFill>
              <a:latin typeface="Aptos" panose="02110004020202020204"/>
              <a:ea typeface="+mn-ea"/>
              <a:cs typeface="+mn-cs"/>
            </a:rPr>
            <a:t>Proximate mechanisms for wellbeing in vertebrates</a:t>
          </a:r>
          <a:endParaRPr lang="nb-NO" sz="1800" b="1" kern="1200" dirty="0">
            <a:solidFill>
              <a:srgbClr val="FFFF00"/>
            </a:solidFill>
            <a:latin typeface="Aptos" panose="02110004020202020204"/>
            <a:ea typeface="+mn-ea"/>
            <a:cs typeface="+mn-cs"/>
          </a:endParaRPr>
        </a:p>
      </dgm:t>
    </dgm:pt>
    <dgm:pt modelId="{697A4FC4-4BEF-40BD-B842-2B63C9238B17}" type="parTrans" cxnId="{E35C1C02-AC4E-4AC8-A97A-BD2B2ED06283}">
      <dgm:prSet/>
      <dgm:spPr/>
      <dgm:t>
        <a:bodyPr/>
        <a:lstStyle/>
        <a:p>
          <a:endParaRPr lang="nb-NO" sz="1800"/>
        </a:p>
      </dgm:t>
    </dgm:pt>
    <dgm:pt modelId="{BCB38AD7-9ED5-4E3D-ACCB-11C81A59E039}" type="sibTrans" cxnId="{E35C1C02-AC4E-4AC8-A97A-BD2B2ED06283}">
      <dgm:prSet/>
      <dgm:spPr/>
      <dgm:t>
        <a:bodyPr/>
        <a:lstStyle/>
        <a:p>
          <a:endParaRPr lang="nb-NO" sz="1800"/>
        </a:p>
      </dgm:t>
    </dgm:pt>
    <dgm:pt modelId="{D14ABDB2-576E-422B-9FE0-DDE433018042}">
      <dgm:prSet phldrT="[Text]" custT="1"/>
      <dgm:spPr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rPr>
            <a:t>Evolution of culture (norms and values) from proximate preferences</a:t>
          </a:r>
          <a:endParaRPr lang="nb-NO" sz="1800" i="1" kern="1200" dirty="0">
            <a:solidFill>
              <a:prstClr val="black"/>
            </a:solidFill>
            <a:latin typeface="Aptos" panose="02110004020202020204"/>
            <a:ea typeface="+mn-ea"/>
            <a:cs typeface="+mn-cs"/>
          </a:endParaRPr>
        </a:p>
      </dgm:t>
    </dgm:pt>
    <dgm:pt modelId="{52A49667-EB28-42F0-BABA-B3E5FAB8FF47}" type="parTrans" cxnId="{EE2472C9-4100-4C59-9DCF-7DF6CFEEE321}">
      <dgm:prSet/>
      <dgm:spPr/>
      <dgm:t>
        <a:bodyPr/>
        <a:lstStyle/>
        <a:p>
          <a:endParaRPr lang="nb-NO" sz="1800"/>
        </a:p>
      </dgm:t>
    </dgm:pt>
    <dgm:pt modelId="{1283364E-F076-40E2-81E4-3008D95A8A83}" type="sibTrans" cxnId="{EE2472C9-4100-4C59-9DCF-7DF6CFEEE321}">
      <dgm:prSet/>
      <dgm:spPr/>
      <dgm:t>
        <a:bodyPr/>
        <a:lstStyle/>
        <a:p>
          <a:endParaRPr lang="nb-NO" sz="1800"/>
        </a:p>
      </dgm:t>
    </dgm:pt>
    <dgm:pt modelId="{0A4FF2B9-6269-4C9E-A5C7-D575A265C0E6}">
      <dgm:prSet phldrT="[Text]" custT="1"/>
      <dgm:spPr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rPr>
            <a:t>Changes in fitness landscape</a:t>
          </a:r>
          <a:endParaRPr lang="nb-NO" sz="1800" kern="1200" dirty="0">
            <a:solidFill>
              <a:prstClr val="black"/>
            </a:solidFill>
            <a:latin typeface="Aptos" panose="02110004020202020204"/>
            <a:ea typeface="+mn-ea"/>
            <a:cs typeface="+mn-cs"/>
          </a:endParaRPr>
        </a:p>
      </dgm:t>
    </dgm:pt>
    <dgm:pt modelId="{75B24441-564E-4487-A1AF-1AA461461758}" type="parTrans" cxnId="{1BFC4DF8-DE7B-4C52-93B4-7D779CFC13C9}">
      <dgm:prSet/>
      <dgm:spPr/>
      <dgm:t>
        <a:bodyPr/>
        <a:lstStyle/>
        <a:p>
          <a:endParaRPr lang="nb-NO" sz="1800"/>
        </a:p>
      </dgm:t>
    </dgm:pt>
    <dgm:pt modelId="{8D1D5FA7-ACEC-4882-8819-FF7DC7142034}" type="sibTrans" cxnId="{1BFC4DF8-DE7B-4C52-93B4-7D779CFC13C9}">
      <dgm:prSet/>
      <dgm:spPr/>
      <dgm:t>
        <a:bodyPr/>
        <a:lstStyle/>
        <a:p>
          <a:endParaRPr lang="nb-NO" sz="1800"/>
        </a:p>
      </dgm:t>
    </dgm:pt>
    <dgm:pt modelId="{B1885687-28FF-41CC-9AF6-FE2C2A9365F4}" type="pres">
      <dgm:prSet presAssocID="{0D666F1C-9C25-4DF3-9DBC-C5A2B0879F48}" presName="Name0" presStyleCnt="0">
        <dgm:presLayoutVars>
          <dgm:dir/>
          <dgm:resizeHandles val="exact"/>
        </dgm:presLayoutVars>
      </dgm:prSet>
      <dgm:spPr/>
    </dgm:pt>
    <dgm:pt modelId="{239D02F4-CDEC-4284-914F-63355C001D4A}" type="pres">
      <dgm:prSet presAssocID="{0D666F1C-9C25-4DF3-9DBC-C5A2B0879F48}" presName="cycle" presStyleCnt="0"/>
      <dgm:spPr/>
    </dgm:pt>
    <dgm:pt modelId="{DA2E3EB9-9091-4AA6-A725-9553DE3C1D2C}" type="pres">
      <dgm:prSet presAssocID="{9D74FC0B-23C0-490D-B3AD-6A1777C180F1}" presName="nodeFirstNode" presStyleLbl="node1" presStyleIdx="0" presStyleCnt="4">
        <dgm:presLayoutVars>
          <dgm:bulletEnabled val="1"/>
        </dgm:presLayoutVars>
      </dgm:prSet>
      <dgm:spPr/>
    </dgm:pt>
    <dgm:pt modelId="{F69AC988-417E-49F8-AF51-8DCE490B709D}" type="pres">
      <dgm:prSet presAssocID="{F8A988B3-B2B6-47B1-9C9A-777920B6B643}" presName="sibTransFirstNode" presStyleLbl="bgShp" presStyleIdx="0" presStyleCnt="1"/>
      <dgm:spPr/>
    </dgm:pt>
    <dgm:pt modelId="{E8B6B1E0-151F-413E-91F4-3B98E90A0059}" type="pres">
      <dgm:prSet presAssocID="{D447C2E4-05AD-46A7-B41A-F31D8947900A}" presName="nodeFollowingNodes" presStyleLbl="node1" presStyleIdx="1" presStyleCnt="4">
        <dgm:presLayoutVars>
          <dgm:bulletEnabled val="1"/>
        </dgm:presLayoutVars>
      </dgm:prSet>
      <dgm:spPr>
        <a:xfrm>
          <a:off x="4224353" y="1860021"/>
          <a:ext cx="3397249" cy="1698624"/>
        </a:xfrm>
        <a:prstGeom prst="roundRect">
          <a:avLst/>
        </a:prstGeom>
      </dgm:spPr>
    </dgm:pt>
    <dgm:pt modelId="{F28DE532-4955-4C2C-802C-9E7C625DBC4F}" type="pres">
      <dgm:prSet presAssocID="{D14ABDB2-576E-422B-9FE0-DDE433018042}" presName="nodeFollowingNodes" presStyleLbl="node1" presStyleIdx="2" presStyleCnt="4">
        <dgm:presLayoutVars>
          <dgm:bulletEnabled val="1"/>
        </dgm:presLayoutVars>
      </dgm:prSet>
      <dgm:spPr>
        <a:xfrm>
          <a:off x="2365375" y="3718999"/>
          <a:ext cx="3397249" cy="1698624"/>
        </a:xfrm>
        <a:prstGeom prst="roundRect">
          <a:avLst/>
        </a:prstGeom>
      </dgm:spPr>
    </dgm:pt>
    <dgm:pt modelId="{0539B721-C865-44BF-9086-C4FB6EB58297}" type="pres">
      <dgm:prSet presAssocID="{0A4FF2B9-6269-4C9E-A5C7-D575A265C0E6}" presName="nodeFollowingNodes" presStyleLbl="node1" presStyleIdx="3" presStyleCnt="4">
        <dgm:presLayoutVars>
          <dgm:bulletEnabled val="1"/>
        </dgm:presLayoutVars>
      </dgm:prSet>
      <dgm:spPr>
        <a:xfrm>
          <a:off x="506396" y="1860021"/>
          <a:ext cx="3397249" cy="1698624"/>
        </a:xfrm>
        <a:prstGeom prst="roundRect">
          <a:avLst/>
        </a:prstGeom>
      </dgm:spPr>
    </dgm:pt>
  </dgm:ptLst>
  <dgm:cxnLst>
    <dgm:cxn modelId="{E35C1C02-AC4E-4AC8-A97A-BD2B2ED06283}" srcId="{0D666F1C-9C25-4DF3-9DBC-C5A2B0879F48}" destId="{D447C2E4-05AD-46A7-B41A-F31D8947900A}" srcOrd="1" destOrd="0" parTransId="{697A4FC4-4BEF-40BD-B842-2B63C9238B17}" sibTransId="{BCB38AD7-9ED5-4E3D-ACCB-11C81A59E039}"/>
    <dgm:cxn modelId="{0263F108-0195-461B-A30C-2596FB5544BE}" type="presOf" srcId="{F8A988B3-B2B6-47B1-9C9A-777920B6B643}" destId="{F69AC988-417E-49F8-AF51-8DCE490B709D}" srcOrd="0" destOrd="0" presId="urn:microsoft.com/office/officeart/2005/8/layout/cycle3"/>
    <dgm:cxn modelId="{80397D29-7E33-490A-8513-71ED810CED17}" type="presOf" srcId="{D14ABDB2-576E-422B-9FE0-DDE433018042}" destId="{F28DE532-4955-4C2C-802C-9E7C625DBC4F}" srcOrd="0" destOrd="0" presId="urn:microsoft.com/office/officeart/2005/8/layout/cycle3"/>
    <dgm:cxn modelId="{6D323149-5D3F-4E73-816F-6E03A0224D68}" type="presOf" srcId="{0A4FF2B9-6269-4C9E-A5C7-D575A265C0E6}" destId="{0539B721-C865-44BF-9086-C4FB6EB58297}" srcOrd="0" destOrd="0" presId="urn:microsoft.com/office/officeart/2005/8/layout/cycle3"/>
    <dgm:cxn modelId="{37550656-8B86-4E7E-B9CA-7C6D54E2B6BD}" type="presOf" srcId="{D447C2E4-05AD-46A7-B41A-F31D8947900A}" destId="{E8B6B1E0-151F-413E-91F4-3B98E90A0059}" srcOrd="0" destOrd="0" presId="urn:microsoft.com/office/officeart/2005/8/layout/cycle3"/>
    <dgm:cxn modelId="{9EA171B9-6693-41EA-85DE-A7EBEB2926D8}" type="presOf" srcId="{0D666F1C-9C25-4DF3-9DBC-C5A2B0879F48}" destId="{B1885687-28FF-41CC-9AF6-FE2C2A9365F4}" srcOrd="0" destOrd="0" presId="urn:microsoft.com/office/officeart/2005/8/layout/cycle3"/>
    <dgm:cxn modelId="{1D4A6ABD-6D92-4BFC-8C64-4B0A2570B7A0}" type="presOf" srcId="{9D74FC0B-23C0-490D-B3AD-6A1777C180F1}" destId="{DA2E3EB9-9091-4AA6-A725-9553DE3C1D2C}" srcOrd="0" destOrd="0" presId="urn:microsoft.com/office/officeart/2005/8/layout/cycle3"/>
    <dgm:cxn modelId="{52BAA2C1-801F-4A8B-AFA4-387F7BED01B4}" srcId="{0D666F1C-9C25-4DF3-9DBC-C5A2B0879F48}" destId="{9D74FC0B-23C0-490D-B3AD-6A1777C180F1}" srcOrd="0" destOrd="0" parTransId="{86314A6C-1C86-4CCD-9EA4-8986A7F55A17}" sibTransId="{F8A988B3-B2B6-47B1-9C9A-777920B6B643}"/>
    <dgm:cxn modelId="{EE2472C9-4100-4C59-9DCF-7DF6CFEEE321}" srcId="{0D666F1C-9C25-4DF3-9DBC-C5A2B0879F48}" destId="{D14ABDB2-576E-422B-9FE0-DDE433018042}" srcOrd="2" destOrd="0" parTransId="{52A49667-EB28-42F0-BABA-B3E5FAB8FF47}" sibTransId="{1283364E-F076-40E2-81E4-3008D95A8A83}"/>
    <dgm:cxn modelId="{1BFC4DF8-DE7B-4C52-93B4-7D779CFC13C9}" srcId="{0D666F1C-9C25-4DF3-9DBC-C5A2B0879F48}" destId="{0A4FF2B9-6269-4C9E-A5C7-D575A265C0E6}" srcOrd="3" destOrd="0" parTransId="{75B24441-564E-4487-A1AF-1AA461461758}" sibTransId="{8D1D5FA7-ACEC-4882-8819-FF7DC7142034}"/>
    <dgm:cxn modelId="{2AEA9FEE-6224-4955-AA32-5CB4D88599D9}" type="presParOf" srcId="{B1885687-28FF-41CC-9AF6-FE2C2A9365F4}" destId="{239D02F4-CDEC-4284-914F-63355C001D4A}" srcOrd="0" destOrd="0" presId="urn:microsoft.com/office/officeart/2005/8/layout/cycle3"/>
    <dgm:cxn modelId="{C7987DC0-AAB8-4789-825B-4B7DB94AD1A5}" type="presParOf" srcId="{239D02F4-CDEC-4284-914F-63355C001D4A}" destId="{DA2E3EB9-9091-4AA6-A725-9553DE3C1D2C}" srcOrd="0" destOrd="0" presId="urn:microsoft.com/office/officeart/2005/8/layout/cycle3"/>
    <dgm:cxn modelId="{09E015BE-2F43-46ED-B0D4-F50E7C620974}" type="presParOf" srcId="{239D02F4-CDEC-4284-914F-63355C001D4A}" destId="{F69AC988-417E-49F8-AF51-8DCE490B709D}" srcOrd="1" destOrd="0" presId="urn:microsoft.com/office/officeart/2005/8/layout/cycle3"/>
    <dgm:cxn modelId="{9AA3C229-BF1F-4B3B-AC90-B7AE371E37F3}" type="presParOf" srcId="{239D02F4-CDEC-4284-914F-63355C001D4A}" destId="{E8B6B1E0-151F-413E-91F4-3B98E90A0059}" srcOrd="2" destOrd="0" presId="urn:microsoft.com/office/officeart/2005/8/layout/cycle3"/>
    <dgm:cxn modelId="{1050A5DC-36E9-4E8E-ADD0-4CE0D75588D1}" type="presParOf" srcId="{239D02F4-CDEC-4284-914F-63355C001D4A}" destId="{F28DE532-4955-4C2C-802C-9E7C625DBC4F}" srcOrd="3" destOrd="0" presId="urn:microsoft.com/office/officeart/2005/8/layout/cycle3"/>
    <dgm:cxn modelId="{37265EC9-29E3-4E41-8277-EE1F06743621}" type="presParOf" srcId="{239D02F4-CDEC-4284-914F-63355C001D4A}" destId="{0539B721-C865-44BF-9086-C4FB6EB5829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AC988-417E-49F8-AF51-8DCE490B709D}">
      <dsp:nvSpPr>
        <dsp:cNvPr id="0" name=""/>
        <dsp:cNvSpPr/>
      </dsp:nvSpPr>
      <dsp:spPr>
        <a:xfrm>
          <a:off x="923153" y="-69853"/>
          <a:ext cx="3863612" cy="3863612"/>
        </a:xfrm>
        <a:prstGeom prst="circularArrow">
          <a:avLst>
            <a:gd name="adj1" fmla="val 4668"/>
            <a:gd name="adj2" fmla="val 272909"/>
            <a:gd name="adj3" fmla="val 13027988"/>
            <a:gd name="adj4" fmla="val 17898280"/>
            <a:gd name="adj5" fmla="val 4847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E3EB9-9091-4AA6-A725-9553DE3C1D2C}">
      <dsp:nvSpPr>
        <dsp:cNvPr id="0" name=""/>
        <dsp:cNvSpPr/>
      </dsp:nvSpPr>
      <dsp:spPr>
        <a:xfrm>
          <a:off x="1633795" y="680"/>
          <a:ext cx="2442329" cy="1221164"/>
        </a:xfrm>
        <a:prstGeom prst="round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Ultimate natural selection</a:t>
          </a:r>
          <a:endParaRPr lang="nb-NO" sz="1800" kern="1200" dirty="0">
            <a:solidFill>
              <a:schemeClr val="tx1"/>
            </a:solidFill>
          </a:endParaRPr>
        </a:p>
      </dsp:txBody>
      <dsp:txXfrm>
        <a:off x="1693407" y="60292"/>
        <a:ext cx="2323105" cy="1101940"/>
      </dsp:txXfrm>
    </dsp:sp>
    <dsp:sp modelId="{E8B6B1E0-151F-413E-91F4-3B98E90A0059}">
      <dsp:nvSpPr>
        <dsp:cNvPr id="0" name=""/>
        <dsp:cNvSpPr/>
      </dsp:nvSpPr>
      <dsp:spPr>
        <a:xfrm>
          <a:off x="3021089" y="1387974"/>
          <a:ext cx="2442329" cy="1221164"/>
        </a:xfrm>
        <a:prstGeom prst="roundRect">
          <a:avLst/>
        </a:prstGeom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00"/>
              </a:solidFill>
              <a:latin typeface="Aptos" panose="02110004020202020204"/>
              <a:ea typeface="+mn-ea"/>
              <a:cs typeface="+mn-cs"/>
            </a:rPr>
            <a:t>Proximate mechanisms for wellbeing in vertebrates</a:t>
          </a:r>
          <a:endParaRPr lang="nb-NO" sz="1800" b="1" kern="1200" dirty="0">
            <a:solidFill>
              <a:srgbClr val="FFFF00"/>
            </a:solidFill>
            <a:latin typeface="Aptos" panose="02110004020202020204"/>
            <a:ea typeface="+mn-ea"/>
            <a:cs typeface="+mn-cs"/>
          </a:endParaRPr>
        </a:p>
      </dsp:txBody>
      <dsp:txXfrm>
        <a:off x="3080701" y="1447586"/>
        <a:ext cx="2323105" cy="1101940"/>
      </dsp:txXfrm>
    </dsp:sp>
    <dsp:sp modelId="{F28DE532-4955-4C2C-802C-9E7C625DBC4F}">
      <dsp:nvSpPr>
        <dsp:cNvPr id="0" name=""/>
        <dsp:cNvSpPr/>
      </dsp:nvSpPr>
      <dsp:spPr>
        <a:xfrm>
          <a:off x="1633795" y="2775267"/>
          <a:ext cx="2442329" cy="1221164"/>
        </a:xfrm>
        <a:prstGeom prst="roundRect">
          <a:avLst/>
        </a:prstGeom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rPr>
            <a:t>Evolution of culture (norms and values) from proximate preferences</a:t>
          </a:r>
          <a:endParaRPr lang="nb-NO" sz="1800" i="1" kern="1200" dirty="0">
            <a:solidFill>
              <a:prstClr val="black"/>
            </a:solidFill>
            <a:latin typeface="Aptos" panose="02110004020202020204"/>
            <a:ea typeface="+mn-ea"/>
            <a:cs typeface="+mn-cs"/>
          </a:endParaRPr>
        </a:p>
      </dsp:txBody>
      <dsp:txXfrm>
        <a:off x="1693407" y="2834879"/>
        <a:ext cx="2323105" cy="1101940"/>
      </dsp:txXfrm>
    </dsp:sp>
    <dsp:sp modelId="{0539B721-C865-44BF-9086-C4FB6EB58297}">
      <dsp:nvSpPr>
        <dsp:cNvPr id="0" name=""/>
        <dsp:cNvSpPr/>
      </dsp:nvSpPr>
      <dsp:spPr>
        <a:xfrm>
          <a:off x="246501" y="1387974"/>
          <a:ext cx="2442329" cy="1221164"/>
        </a:xfrm>
        <a:prstGeom prst="roundRect">
          <a:avLst/>
        </a:prstGeom>
        <a:solidFill>
          <a:prstClr val="white">
            <a:lumMod val="75000"/>
          </a:prst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rPr>
            <a:t>Changes in fitness landscape</a:t>
          </a:r>
          <a:endParaRPr lang="nb-NO" sz="1800" kern="1200" dirty="0">
            <a:solidFill>
              <a:prstClr val="black"/>
            </a:solidFill>
            <a:latin typeface="Aptos" panose="02110004020202020204"/>
            <a:ea typeface="+mn-ea"/>
            <a:cs typeface="+mn-cs"/>
          </a:endParaRPr>
        </a:p>
      </dsp:txBody>
      <dsp:txXfrm>
        <a:off x="306113" y="1447586"/>
        <a:ext cx="2323105" cy="1101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110C4-C29E-4EC8-A3B2-7A7D9C071EBA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67E32-070B-4FBD-895C-12A7E011A3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878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D27A-EAB8-CC22-BEC8-69E8B7FB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8E048-F491-BEFD-71C2-ADFEA81EB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24E80-5A60-15F5-BD35-2FE7E4BB2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2381-7FEB-7FB4-766F-8210156B7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67E32-070B-4FBD-895C-12A7E011A30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982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67E32-070B-4FBD-895C-12A7E011A305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856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67E32-070B-4FBD-895C-12A7E011A305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88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67E32-070B-4FBD-895C-12A7E011A305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11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C9E3-B78C-5A60-16AE-6B5A8A58A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3DA32-33FD-94ED-67E9-76ECC8A39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3D55C-4016-3CC5-1C2F-8F2610F9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C786-1159-598C-5578-CAE2872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599B9-FB2E-57C6-754F-CD3041E6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237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F289-43F2-8D34-C2D9-6C4AED6F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CA41E-6261-968E-5B14-ABEF85F8C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E5EB-BFDE-9A9C-4819-E63ACF31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A98A-5C6B-0BC9-2DFA-2F6DA367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503A4-CA8F-5028-09B4-28F73A9C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068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13D1B-7B96-42E1-6DD7-CF44F55D5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816AA-8A32-71A8-4DD2-A9135B489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170EA-FFAA-B8A1-E20A-D169C2D6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B6D0-85D2-48A1-28DC-3BBD3914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8ED20-4E8B-1D43-CCB7-E0879F5A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077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82C3-F464-76A3-2933-64A4E44A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1333-60FE-EC7F-5D25-74AE25D1C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E4D7E-6624-C8DB-BB5C-E95E8C11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637E0-1475-DA91-CC68-81B24C55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AA8F-D242-AE59-E2FC-D1DD7366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96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DD88-5F76-31CC-AD53-24C4DE59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D562-69C4-FD33-FD6A-4C77B5B56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0D4-BC51-D3CD-C515-C77BAFFC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550AB-F5C1-6EAC-766D-0B073508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4BB9-409B-1914-307B-1631AC07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46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D35C-AC20-6A70-EAB3-2F1245A4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AF9E-8E43-D345-611E-DD85761A8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AC41-4F09-4E0D-555C-0F4FFCBF2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F8EE3-9029-E00F-5306-A871F1B6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28097-0A21-7ED7-1B13-AAB94C65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19968-9BD9-4FB8-5CAF-99929BCA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06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301-3C92-180A-856A-61C8CB5B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844A-D63E-D413-EBBB-23F6426ED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D6F4D-20A7-0F5A-F5CD-C1E5D6773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32DA5-265B-731D-6A2B-B5C3D52C1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612EC-078C-DACD-BC6A-38F00E42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5953C-D922-F368-0AAE-DC230C0D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FA603-1DFB-FA75-86D8-4B2347A8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4F97E-ABF8-92A1-F4D9-611A4483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853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0152-EB59-A7E1-1C4E-E00C0B7A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55FA53-8C4D-2C36-4591-50368553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49439-01FC-662C-AE14-8A40BEA4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3A268-BB2E-2892-D4B2-5ADF0083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66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E9775-C8D2-831A-DED3-3E2171A0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BDDF-84FB-15D4-D112-73B3986F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D573-ED2B-EEA4-DA8C-9594A9B1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515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1531-45E6-A2E4-113D-3D281E17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2A46-170A-211C-F64E-1BAAE068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903EA-FD66-FA17-FC0D-C2D3967D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B16FC-4533-D106-AF9F-AF85A42F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8F725-E812-5EE0-9622-3692DE53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135CE-5117-9A78-7E6B-17EAE173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761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984E-2CF6-C234-61DA-2011FB2B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C3CB6-F9E7-791A-5C78-629811CD2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0A76-80FC-D9BA-30AF-6057002F7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FDB89-95C1-762B-377A-55108CDC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789ED-8A02-3DA3-EAC8-EE9A23E3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7F40D-F590-A39E-944E-D57967A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18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D103E-0717-EFC2-8828-ABDD4A6B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C237D-3FE0-CFF4-51FF-FC7DCA239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107B6-9D09-1E11-FDE2-4E9FEDDB9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D3CBB-4F21-445B-8FF9-F7800E76FDA8}" type="datetimeFigureOut">
              <a:rPr lang="nb-NO" smtClean="0"/>
              <a:t>25.02.2025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FAB33-A93F-E22F-85A4-A4E7043F8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A46F6-905D-AEE8-EEB0-DD90F3E64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CA5B8-EFC6-41D4-88F4-4D83579235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399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F90C3-6317-E12B-A508-30D44AE43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Agency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06FE6-28FF-21A2-C7AE-CB674D1CD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/>
              <a:t>(ongoing thinking) </a:t>
            </a:r>
            <a:endParaRPr lang="nb-NO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Cartoon of a duck with a hat pointing&#10;&#10;Description automatically generated">
            <a:extLst>
              <a:ext uri="{FF2B5EF4-FFF2-40B4-BE49-F238E27FC236}">
                <a16:creationId xmlns:a16="http://schemas.microsoft.com/office/drawing/2014/main" id="{4EF99C6A-5003-6BA5-92CF-885AAFFF7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BAD6F6-CA9C-8525-3ACB-E290AE055D9A}"/>
              </a:ext>
            </a:extLst>
          </p:cNvPr>
          <p:cNvSpPr txBox="1">
            <a:spLocks/>
          </p:cNvSpPr>
          <p:nvPr/>
        </p:nvSpPr>
        <p:spPr>
          <a:xfrm>
            <a:off x="6096000" y="393591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FF0000"/>
                </a:solidFill>
              </a:rPr>
              <a:t>What is the role of the organism in evolution?</a:t>
            </a:r>
            <a:endParaRPr lang="nb-NO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ED37D-2072-6BEF-A3C0-95ED6DAC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75C4-0461-71D0-60B7-16B4AC58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91" y="190312"/>
            <a:ext cx="10515600" cy="844949"/>
          </a:xfrm>
        </p:spPr>
        <p:txBody>
          <a:bodyPr>
            <a:normAutofit fontScale="90000"/>
          </a:bodyPr>
          <a:lstStyle/>
          <a:p>
            <a:r>
              <a:rPr lang="en-US"/>
              <a:t>Aristotle, Kant and Goethe are back: Denis Walsh and the purposefulness of the organism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E109-39BE-42CB-2B1A-42050133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4" y="1105104"/>
            <a:ext cx="8969827" cy="20422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/>
              <a:t>In recent years, some authors again place organismic agency center stage in evolution.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/>
              <a:t>This organism-centered view is often portrayed as 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en-US" sz="2200"/>
              <a:t>a new idea to replace the gene-centered view in neo-Darwinism and the Modern Synthesis, 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en-US" sz="2200"/>
              <a:t>or even as Darwin’s own view (Noble 2017; Walsh 2015), 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en-US" sz="2200"/>
              <a:t>while it can also be seen as a resurgence of Goethe and the Romantics.</a:t>
            </a:r>
            <a:endParaRPr lang="nb-NO" sz="2200"/>
          </a:p>
        </p:txBody>
      </p:sp>
      <p:pic>
        <p:nvPicPr>
          <p:cNvPr id="4098" name="Picture 2" descr="Denis Walsh (150w)">
            <a:extLst>
              <a:ext uri="{FF2B5EF4-FFF2-40B4-BE49-F238E27FC236}">
                <a16:creationId xmlns:a16="http://schemas.microsoft.com/office/drawing/2014/main" id="{31AEC18D-11AC-6352-A732-374A6F59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94" y="7583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D778E0-021B-123D-7ECE-F60F914CCB52}"/>
              </a:ext>
            </a:extLst>
          </p:cNvPr>
          <p:cNvSpPr txBox="1"/>
          <p:nvPr/>
        </p:nvSpPr>
        <p:spPr>
          <a:xfrm>
            <a:off x="57182" y="1233656"/>
            <a:ext cx="1604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Kant</a:t>
            </a:r>
            <a:r>
              <a:rPr lang="en-US" sz="2000"/>
              <a:t>: </a:t>
            </a:r>
          </a:p>
          <a:p>
            <a:r>
              <a:rPr lang="en-US" sz="2000"/>
              <a:t>I observe that both plants and animals are purposive.</a:t>
            </a:r>
            <a:endParaRPr lang="nb-NO" sz="20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86FE532-1C5B-12B7-C6A7-CFAE62A88DD8}"/>
              </a:ext>
            </a:extLst>
          </p:cNvPr>
          <p:cNvSpPr txBox="1"/>
          <p:nvPr/>
        </p:nvSpPr>
        <p:spPr>
          <a:xfrm>
            <a:off x="1567543" y="4158071"/>
            <a:ext cx="1039718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Fulda, F. C. 2023. Agential autonomy and biological individuality. Evolution &amp; Development 25:353-370.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Moczek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A. P., S. Sultan, S. Foster, C.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Ledon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-Rettig, I. Dworkin, H. F.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Nijhout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E.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Abouheif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et al. 2011. The role of developmental plasticity in evolutionary innovation. Proc R Soc B-Biological Sciences 278:2705-2713.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Nadolski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E. M., and A. P.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Moczek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2023. Promises and limits of an agency perspective in evolutionary developmental biology. Evolution &amp; Development 25:371-392.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>
                <a:latin typeface="Calibri" panose="020F0502020204030204" pitchFamily="34" charset="0"/>
                <a:cs typeface="Calibri" panose="020F0502020204030204" pitchFamily="34" charset="0"/>
              </a:rPr>
              <a:t>Noble, D. 2017, Dance to the tune of life: Biological relativity, Cambridge University Press</a:t>
            </a:r>
          </a:p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Rosslenbroich, B. 2024. Evolutionary changes in the capacity for organismic autonomy. J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Physiol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-Lond. 602:2455-2468.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Shapiro, J. A. 2023. Engines of innovation: biological origins of genome evolution. Biol J Linnean Society 139:441-456.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Sultan, S. E., A. P.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Moczek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and D. Walsh. 2022. Bridging the explanatory gaps: What can we learn from a biological agency perspective? Bioessays 44.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Walsh, D. M. 2015, Organisms, agency, and evolution, Cambridge University Press.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80340" indent="-180340"/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Walsh, D. M 2018. </a:t>
            </a:r>
            <a:r>
              <a:rPr lang="en-US" sz="1300" kern="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Objectcy</a:t>
            </a:r>
            <a:r>
              <a:rPr lang="en-US" sz="13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and agency: Towards a methodological vitalism, Pages 167-185 in D. J. Nicholson, and J. Dupré, eds. Everything flows, Oxford University Press.</a:t>
            </a:r>
            <a:endParaRPr lang="nb-NO" sz="13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EE40B-5C76-4AB1-51B6-A7D278C49CB2}"/>
              </a:ext>
            </a:extLst>
          </p:cNvPr>
          <p:cNvSpPr txBox="1"/>
          <p:nvPr/>
        </p:nvSpPr>
        <p:spPr>
          <a:xfrm>
            <a:off x="57182" y="3724060"/>
            <a:ext cx="1604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Goethe</a:t>
            </a:r>
            <a:r>
              <a:rPr lang="en-US" sz="2000"/>
              <a:t>:  “the moving spirit of the drama of evolution is the organism”.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37307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86177-D9FF-6A87-1BC2-1846C8E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4362-E4B2-B3B3-7F34-0D9BF867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91" y="190312"/>
            <a:ext cx="10515600" cy="844949"/>
          </a:xfrm>
        </p:spPr>
        <p:txBody>
          <a:bodyPr>
            <a:normAutofit fontScale="90000"/>
          </a:bodyPr>
          <a:lstStyle/>
          <a:p>
            <a:r>
              <a:rPr lang="en-US"/>
              <a:t>Aristotle, Kant and Goethe are back: Denis Walsh and the purposefulness of the organism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2433-F197-CAB1-42AD-8EC19748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918" y="1442602"/>
            <a:ext cx="8004159" cy="20422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They argue that organisms are natural purposive agents that actively engage with their environments,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that organismic agential adaptation and not natural selection drives evolutionary change,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and further that organismic purposiveness explains their own development,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and from this that evolution is the consequence of the organisms’ pursuit of their own goals.</a:t>
            </a:r>
          </a:p>
        </p:txBody>
      </p:sp>
      <p:pic>
        <p:nvPicPr>
          <p:cNvPr id="4098" name="Picture 2" descr="Denis Walsh (150w)">
            <a:extLst>
              <a:ext uri="{FF2B5EF4-FFF2-40B4-BE49-F238E27FC236}">
                <a16:creationId xmlns:a16="http://schemas.microsoft.com/office/drawing/2014/main" id="{ADF7872F-E3DB-B477-F8EA-3445EFDC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94" y="7583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69181-72C3-05DB-5881-B695065490F1}"/>
              </a:ext>
            </a:extLst>
          </p:cNvPr>
          <p:cNvSpPr txBox="1"/>
          <p:nvPr/>
        </p:nvSpPr>
        <p:spPr>
          <a:xfrm>
            <a:off x="57182" y="1233656"/>
            <a:ext cx="1604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Kant</a:t>
            </a:r>
            <a:r>
              <a:rPr lang="en-US" sz="2000"/>
              <a:t>: </a:t>
            </a:r>
          </a:p>
          <a:p>
            <a:r>
              <a:rPr lang="en-US" sz="2000"/>
              <a:t>I observe that both plants and animals are purposive.</a:t>
            </a:r>
            <a:endParaRPr lang="nb-NO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006F5-5EF5-7174-81B2-BDA07442A594}"/>
              </a:ext>
            </a:extLst>
          </p:cNvPr>
          <p:cNvSpPr txBox="1"/>
          <p:nvPr/>
        </p:nvSpPr>
        <p:spPr>
          <a:xfrm>
            <a:off x="57182" y="3724060"/>
            <a:ext cx="1604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Goethe</a:t>
            </a:r>
            <a:r>
              <a:rPr lang="en-US" sz="2000"/>
              <a:t>:  “the moving spirit of the drama of evolution is the organism”.</a:t>
            </a:r>
            <a:endParaRPr lang="nb-NO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F0052-6FDE-C0E0-7517-20A653C67170}"/>
              </a:ext>
            </a:extLst>
          </p:cNvPr>
          <p:cNvSpPr txBox="1"/>
          <p:nvPr/>
        </p:nvSpPr>
        <p:spPr>
          <a:xfrm>
            <a:off x="1566434" y="6168298"/>
            <a:ext cx="109549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Walsh, D. M., and G. </a:t>
            </a:r>
            <a:r>
              <a:rPr lang="en-US" sz="2000" kern="10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Rupik</a:t>
            </a:r>
            <a:r>
              <a:rPr lang="en-US" sz="20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2023. The agential perspective: Countermapping the modern synthesis. Evolution &amp; Development 25:335-352.</a:t>
            </a:r>
            <a:endParaRPr lang="nb-NO" sz="2000" kern="10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F14C8-0836-8A16-315E-C5F1B1AC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537" y="2239555"/>
            <a:ext cx="2020529" cy="29583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6619BB-7ABF-3940-A5DF-7783F695E550}"/>
              </a:ext>
            </a:extLst>
          </p:cNvPr>
          <p:cNvCxnSpPr>
            <a:cxnSpLocks/>
          </p:cNvCxnSpPr>
          <p:nvPr/>
        </p:nvCxnSpPr>
        <p:spPr>
          <a:xfrm flipH="1" flipV="1">
            <a:off x="9960077" y="2050026"/>
            <a:ext cx="2173867" cy="317589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EA107-B90F-114D-89C5-A3C649FFCE86}"/>
              </a:ext>
            </a:extLst>
          </p:cNvPr>
          <p:cNvCxnSpPr>
            <a:cxnSpLocks/>
          </p:cNvCxnSpPr>
          <p:nvPr/>
        </p:nvCxnSpPr>
        <p:spPr>
          <a:xfrm flipV="1">
            <a:off x="10096936" y="2050026"/>
            <a:ext cx="2166590" cy="314791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42FA496-E654-1AF7-521E-1B289CD31541}"/>
              </a:ext>
            </a:extLst>
          </p:cNvPr>
          <p:cNvSpPr/>
          <p:nvPr/>
        </p:nvSpPr>
        <p:spPr>
          <a:xfrm>
            <a:off x="8808720" y="853440"/>
            <a:ext cx="1741170" cy="612648"/>
          </a:xfrm>
          <a:prstGeom prst="wedgeEllipseCallout">
            <a:avLst>
              <a:gd name="adj1" fmla="val 75009"/>
              <a:gd name="adj2" fmla="val -506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Vitalism!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098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BC4F0-6E57-8A9F-7AB3-2EAB709A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1AD0-C1C9-7E03-9DAD-5C278E0A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36" y="424310"/>
            <a:ext cx="8518624" cy="985390"/>
          </a:xfrm>
        </p:spPr>
        <p:txBody>
          <a:bodyPr/>
          <a:lstStyle/>
          <a:p>
            <a:r>
              <a:rPr lang="en-US" dirty="0"/>
              <a:t>Evolution by genes or organisms?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7380-D6D9-3937-3A14-CE473169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71" y="1506984"/>
            <a:ext cx="8428942" cy="2175603"/>
          </a:xfrm>
        </p:spPr>
        <p:txBody>
          <a:bodyPr>
            <a:normAutofit/>
          </a:bodyPr>
          <a:lstStyle/>
          <a:p>
            <a:r>
              <a:rPr lang="en-US" dirty="0"/>
              <a:t>Walsh and others therefore claim that Dawkins’ replicator/vehicle metaphor is wrong: organisms are the fundamental evolutionary agents.</a:t>
            </a:r>
          </a:p>
          <a:p>
            <a:r>
              <a:rPr lang="en-US" dirty="0"/>
              <a:t>Is this a chicken and egg question? Or does one drive the other?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Denis Walsh (150w)">
            <a:extLst>
              <a:ext uri="{FF2B5EF4-FFF2-40B4-BE49-F238E27FC236}">
                <a16:creationId xmlns:a16="http://schemas.microsoft.com/office/drawing/2014/main" id="{9A617B75-5A64-11DD-8667-156B0483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464" y="160555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brown hen and an egg isolated on a white background">
            <a:extLst>
              <a:ext uri="{FF2B5EF4-FFF2-40B4-BE49-F238E27FC236}">
                <a16:creationId xmlns:a16="http://schemas.microsoft.com/office/drawing/2014/main" id="{7242F0DE-E620-3B10-E8EA-10A1F21E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3893" y="3682587"/>
            <a:ext cx="4833651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C3779-BEA9-538F-DA90-9A90239DF1D8}"/>
              </a:ext>
            </a:extLst>
          </p:cNvPr>
          <p:cNvSpPr txBox="1"/>
          <p:nvPr/>
        </p:nvSpPr>
        <p:spPr>
          <a:xfrm>
            <a:off x="359046" y="6273890"/>
            <a:ext cx="327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chicken and egg problem?</a:t>
            </a:r>
            <a:endParaRPr lang="nb-NO" sz="2000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3C56D8C-90EA-D40D-2749-655DCFFEA76F}"/>
              </a:ext>
            </a:extLst>
          </p:cNvPr>
          <p:cNvSpPr txBox="1">
            <a:spLocks/>
          </p:cNvSpPr>
          <p:nvPr/>
        </p:nvSpPr>
        <p:spPr>
          <a:xfrm>
            <a:off x="4392386" y="3911187"/>
            <a:ext cx="7146582" cy="17269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3400" b="1" i="0" u="none" kern="1200" cap="none" spc="0" normalizeH="0" baseline="0">
                <a:solidFill>
                  <a:srgbClr val="5FAFC7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sv-SE" sz="2400" dirty="0">
                <a:solidFill>
                  <a:srgbClr val="7030A0"/>
                </a:solidFill>
                <a:latin typeface="Calibri"/>
              </a:rPr>
              <a:t>Is is possible (useful) to separate the organism from its genes?</a:t>
            </a:r>
          </a:p>
          <a:p>
            <a:pPr lvl="0">
              <a:lnSpc>
                <a:spcPct val="100000"/>
              </a:lnSpc>
              <a:defRPr/>
            </a:pPr>
            <a:endParaRPr lang="sv-SE" sz="2400" dirty="0">
              <a:solidFill>
                <a:srgbClr val="7030A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sv-SE" sz="2400" dirty="0">
                <a:solidFill>
                  <a:srgbClr val="7030A0"/>
                </a:solidFill>
                <a:latin typeface="Calibri"/>
              </a:rPr>
              <a:t>Is evolution better explained by the organism than by the genes?</a:t>
            </a:r>
          </a:p>
        </p:txBody>
      </p:sp>
    </p:spTree>
    <p:extLst>
      <p:ext uri="{BB962C8B-B14F-4D97-AF65-F5344CB8AC3E}">
        <p14:creationId xmlns:p14="http://schemas.microsoft.com/office/powerpoint/2010/main" val="37936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2E89-7AC1-33FC-06D1-627933BD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7DFA-6866-C599-0A0E-5B1F71F7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75" y="1771738"/>
            <a:ext cx="3950550" cy="382252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CC096FD6-335E-2E03-A339-499B447B5B82}"/>
              </a:ext>
            </a:extLst>
          </p:cNvPr>
          <p:cNvSpPr/>
          <p:nvPr/>
        </p:nvSpPr>
        <p:spPr>
          <a:xfrm rot="3611020">
            <a:off x="6988812" y="5172883"/>
            <a:ext cx="52712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57666-97A3-8CF3-1C8F-53072CEAC587}"/>
              </a:ext>
            </a:extLst>
          </p:cNvPr>
          <p:cNvSpPr txBox="1"/>
          <p:nvPr/>
        </p:nvSpPr>
        <p:spPr>
          <a:xfrm>
            <a:off x="4000541" y="5764848"/>
            <a:ext cx="7893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>
                <a:latin typeface="Calibri" panose="020F0502020204030204" pitchFamily="34" charset="0"/>
                <a:cs typeface="Calibri" panose="020F0502020204030204" pitchFamily="34" charset="0"/>
              </a:rPr>
              <a:t>In the start of every multicellular life, the organism is only a zygote with genes, some molecules, and 1 cell from the mother.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67F38661-50D1-9835-7AF0-586F6C88B1B9}"/>
              </a:ext>
            </a:extLst>
          </p:cNvPr>
          <p:cNvSpPr/>
          <p:nvPr/>
        </p:nvSpPr>
        <p:spPr>
          <a:xfrm rot="10800000">
            <a:off x="3435528" y="2631590"/>
            <a:ext cx="52712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8AFA-5BAB-F54A-42B3-F972872CA6D5}"/>
              </a:ext>
            </a:extLst>
          </p:cNvPr>
          <p:cNvSpPr txBox="1"/>
          <p:nvPr/>
        </p:nvSpPr>
        <p:spPr>
          <a:xfrm>
            <a:off x="405050" y="620272"/>
            <a:ext cx="37160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development of a vertebrate animal’s body is basically a roll-out orchestrated by 500 million years old Hox genes (39 in mammals, 47 in teleosts), </a:t>
            </a:r>
          </a:p>
          <a:p>
            <a:endParaRPr lang="en-US" sz="22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noProof="0" dirty="0">
                <a:latin typeface="Calibri" panose="020F0502020204030204" pitchFamily="34" charset="0"/>
                <a:cs typeface="Calibri" panose="020F0502020204030204" pitchFamily="34" charset="0"/>
              </a:rPr>
              <a:t>while the agentic capacities of some vertebrates also depend on social learning and parental care.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683AF-06C0-9B73-8755-643D2E1E68C5}"/>
              </a:ext>
            </a:extLst>
          </p:cNvPr>
          <p:cNvSpPr txBox="1"/>
          <p:nvPr/>
        </p:nvSpPr>
        <p:spPr>
          <a:xfrm>
            <a:off x="7740101" y="311624"/>
            <a:ext cx="4135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Evolution by natural selection or genetic drift happened whenever the parents were a genetically non-random subset of the newborns in each past generation.</a:t>
            </a:r>
            <a:endParaRPr lang="en-US" sz="2200" noProof="0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B531C838-B44E-4E86-875F-6135395B925D}"/>
              </a:ext>
            </a:extLst>
          </p:cNvPr>
          <p:cNvSpPr/>
          <p:nvPr/>
        </p:nvSpPr>
        <p:spPr>
          <a:xfrm rot="18944476">
            <a:off x="6972226" y="1086643"/>
            <a:ext cx="52712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26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E169-589B-D691-A098-7D9372F1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brown hen and an egg isolated on a white background">
            <a:extLst>
              <a:ext uri="{FF2B5EF4-FFF2-40B4-BE49-F238E27FC236}">
                <a16:creationId xmlns:a16="http://schemas.microsoft.com/office/drawing/2014/main" id="{8791AE5E-76AD-9DBD-F48B-6CF8D873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0613" y="4521870"/>
            <a:ext cx="2702561" cy="167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215873F-D55C-4F60-833C-847262C45C25}"/>
              </a:ext>
            </a:extLst>
          </p:cNvPr>
          <p:cNvSpPr/>
          <p:nvPr/>
        </p:nvSpPr>
        <p:spPr>
          <a:xfrm>
            <a:off x="6142055" y="1173222"/>
            <a:ext cx="4312674" cy="2968360"/>
          </a:xfrm>
          <a:prstGeom prst="arc">
            <a:avLst>
              <a:gd name="adj1" fmla="val 10916612"/>
              <a:gd name="adj2" fmla="val 0"/>
            </a:avLst>
          </a:prstGeom>
          <a:ln w="254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11553-8832-61AC-D605-63A679A677EC}"/>
              </a:ext>
            </a:extLst>
          </p:cNvPr>
          <p:cNvSpPr txBox="1"/>
          <p:nvPr/>
        </p:nvSpPr>
        <p:spPr>
          <a:xfrm>
            <a:off x="8399799" y="2682731"/>
            <a:ext cx="37481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One cannot understand the ephemeral organism</a:t>
            </a:r>
            <a:r>
              <a:rPr lang="en-US" sz="2400"/>
              <a:t> except through the past evolution of its genes.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DF799-C44E-4276-C9F2-3DCF3D9FAF59}"/>
              </a:ext>
            </a:extLst>
          </p:cNvPr>
          <p:cNvSpPr txBox="1"/>
          <p:nvPr/>
        </p:nvSpPr>
        <p:spPr>
          <a:xfrm>
            <a:off x="4043220" y="2682731"/>
            <a:ext cx="39380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cannot understand the gene pool </a:t>
            </a:r>
            <a:r>
              <a:rPr lang="en-US" sz="2400" dirty="0"/>
              <a:t>except from the non-random reproduction of organisms in previous generations.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486ACD6-4906-7166-AD63-91329EDEA92F}"/>
              </a:ext>
            </a:extLst>
          </p:cNvPr>
          <p:cNvSpPr/>
          <p:nvPr/>
        </p:nvSpPr>
        <p:spPr>
          <a:xfrm rot="10800000">
            <a:off x="6128581" y="2973411"/>
            <a:ext cx="4312674" cy="2968360"/>
          </a:xfrm>
          <a:prstGeom prst="arc">
            <a:avLst>
              <a:gd name="adj1" fmla="val 10690011"/>
              <a:gd name="adj2" fmla="val 0"/>
            </a:avLst>
          </a:prstGeom>
          <a:ln w="254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75F50-4A46-8F6B-9288-90527E76FC49}"/>
              </a:ext>
            </a:extLst>
          </p:cNvPr>
          <p:cNvSpPr txBox="1"/>
          <p:nvPr/>
        </p:nvSpPr>
        <p:spPr>
          <a:xfrm>
            <a:off x="2888236" y="6106919"/>
            <a:ext cx="327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chicken and egg problem?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No, not really.</a:t>
            </a:r>
            <a:endParaRPr lang="nb-NO" sz="2000" b="1" dirty="0">
              <a:solidFill>
                <a:srgbClr val="FF0000"/>
              </a:solidFill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7D647383-D900-2D0F-D61E-72F35CE7DCC4}"/>
              </a:ext>
            </a:extLst>
          </p:cNvPr>
          <p:cNvSpPr txBox="1">
            <a:spLocks/>
          </p:cNvSpPr>
          <p:nvPr/>
        </p:nvSpPr>
        <p:spPr>
          <a:xfrm>
            <a:off x="170737" y="-41599"/>
            <a:ext cx="11580502" cy="828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320"/>
              </a:lnSpc>
              <a:spcBef>
                <a:spcPct val="0"/>
              </a:spcBef>
              <a:buNone/>
              <a:defRPr sz="3400" b="1" i="0" u="none" kern="1200" cap="none" spc="0" normalizeH="0" baseline="0">
                <a:solidFill>
                  <a:srgbClr val="5FAFC7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sv-SE" sz="2400" dirty="0">
                <a:solidFill>
                  <a:srgbClr val="7030A0"/>
                </a:solidFill>
                <a:latin typeface="Calibri"/>
              </a:rPr>
              <a:t>Is is possible (useful) to separate the organism from its genes?</a:t>
            </a:r>
          </a:p>
          <a:p>
            <a:pPr>
              <a:lnSpc>
                <a:spcPct val="100000"/>
              </a:lnSpc>
              <a:defRPr/>
            </a:pPr>
            <a:r>
              <a:rPr lang="sv-SE" sz="2400" dirty="0">
                <a:solidFill>
                  <a:srgbClr val="7030A0"/>
                </a:solidFill>
                <a:latin typeface="Calibri"/>
              </a:rPr>
              <a:t>Is evolution better explained by the organism than by the genes?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5F4CF4-A2AE-54E7-2D57-B5106C3B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229" y="1067821"/>
            <a:ext cx="4714282" cy="57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A285D-097D-CA4F-D9F2-8F5274E7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632" y="4092927"/>
            <a:ext cx="1970446" cy="2695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428AA-242D-E7BF-C21F-AFFF06CF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1524"/>
            <a:ext cx="7828654" cy="939254"/>
          </a:xfrm>
        </p:spPr>
        <p:txBody>
          <a:bodyPr>
            <a:normAutofit/>
          </a:bodyPr>
          <a:lstStyle/>
          <a:p>
            <a:r>
              <a:rPr lang="en-US" sz="4000" dirty="0"/>
              <a:t>Evolution by genes or organisms?</a:t>
            </a:r>
            <a:endParaRPr lang="nb-N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9678-AFA9-5CBA-8DAE-EEB6AE3E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37" y="1640547"/>
            <a:ext cx="12234615" cy="28530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Here is a clue: Organisms perish for the sake of reproduction.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life history theory, established by Lotka in 1925.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Disposable Soma Theory.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clues: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Sexual reproduction (offspring gets half your genes, half from someone else, often a stranger)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Conflicts between genes (also cooperation, cheating, selfish genetic elements)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Kin selection (forego own reproduction to help relatives)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E011729-AE54-7297-4B71-5FFB40E04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134" y="4092927"/>
            <a:ext cx="3474993" cy="27272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A729F9-C250-9809-C0CA-8A960F13C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080" y="4377130"/>
            <a:ext cx="3476279" cy="24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14D6D6-34A9-3584-2DD5-69C81A98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413" y="-15902"/>
            <a:ext cx="509060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7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B2D3-991A-3DAE-49B3-7D766C2A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 Time to Die (2021) - IMDb">
            <a:extLst>
              <a:ext uri="{FF2B5EF4-FFF2-40B4-BE49-F238E27FC236}">
                <a16:creationId xmlns:a16="http://schemas.microsoft.com/office/drawing/2014/main" id="{D8D5F266-1BE4-F449-0C1C-2734A64A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72" y="54044"/>
            <a:ext cx="4629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07 James Bond Logo – Goodall Vinyl">
            <a:extLst>
              <a:ext uri="{FF2B5EF4-FFF2-40B4-BE49-F238E27FC236}">
                <a16:creationId xmlns:a16="http://schemas.microsoft.com/office/drawing/2014/main" id="{6015E936-6ED2-F007-E842-582DEBB39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37206" r="13460" b="36846"/>
          <a:stretch/>
        </p:blipFill>
        <p:spPr bwMode="auto">
          <a:xfrm>
            <a:off x="7313333" y="5001182"/>
            <a:ext cx="4862199" cy="17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EAF7A3-DAA3-7FE4-C895-86BAA996D037}"/>
              </a:ext>
            </a:extLst>
          </p:cNvPr>
          <p:cNvSpPr txBox="1"/>
          <p:nvPr/>
        </p:nvSpPr>
        <p:spPr>
          <a:xfrm>
            <a:off x="7403762" y="-160035"/>
            <a:ext cx="4212435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/>
          </a:p>
          <a:p>
            <a:r>
              <a:rPr lang="en-US" sz="2800"/>
              <a:t>     Agent on behalf of MI6   </a:t>
            </a:r>
          </a:p>
          <a:p>
            <a:endParaRPr lang="nb-NO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D7CBA-B802-CCCB-C96B-78AC2503669B}"/>
              </a:ext>
            </a:extLst>
          </p:cNvPr>
          <p:cNvSpPr txBox="1"/>
          <p:nvPr/>
        </p:nvSpPr>
        <p:spPr>
          <a:xfrm>
            <a:off x="0" y="-64241"/>
            <a:ext cx="5489002" cy="6986528"/>
          </a:xfrm>
          <a:prstGeom prst="rect">
            <a:avLst/>
          </a:prstGeom>
          <a:solidFill>
            <a:srgbClr val="C8EC5B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“</a:t>
            </a:r>
            <a:r>
              <a:rPr lang="en-US" sz="2800" i="1"/>
              <a:t>Dawkins and I” </a:t>
            </a:r>
            <a:r>
              <a:rPr lang="en-US" sz="2800"/>
              <a:t>mean to say (what life-history theory, kin selection and much more tell us) that biological organisms are agents of the James Bond type: </a:t>
            </a:r>
            <a:r>
              <a:rPr lang="en-US" sz="2800" i="1"/>
              <a:t>on behalf of </a:t>
            </a:r>
            <a:r>
              <a:rPr lang="en-US" sz="2800"/>
              <a:t>our replicators.</a:t>
            </a:r>
          </a:p>
          <a:p>
            <a:endParaRPr lang="en-US" sz="2800"/>
          </a:p>
          <a:p>
            <a:r>
              <a:rPr lang="en-US" sz="2800"/>
              <a:t>                       All agentic capacities </a:t>
            </a:r>
          </a:p>
          <a:p>
            <a:r>
              <a:rPr lang="en-US" sz="2800"/>
              <a:t>                       in biological               </a:t>
            </a:r>
          </a:p>
          <a:p>
            <a:r>
              <a:rPr lang="en-US" sz="2800"/>
              <a:t>                       organisms have  </a:t>
            </a:r>
          </a:p>
          <a:p>
            <a:r>
              <a:rPr lang="en-US" sz="2800"/>
              <a:t>                       evolved by mutations </a:t>
            </a:r>
          </a:p>
          <a:p>
            <a:r>
              <a:rPr lang="en-US" sz="2800"/>
              <a:t>                       and natural selection.</a:t>
            </a:r>
          </a:p>
          <a:p>
            <a:r>
              <a:rPr lang="en-US" sz="2800"/>
              <a:t>However,</a:t>
            </a:r>
            <a:r>
              <a:rPr lang="en-US" sz="2800" noProof="0"/>
              <a:t> this selection is between organisms.</a:t>
            </a:r>
          </a:p>
          <a:p>
            <a:endParaRPr lang="nb-NO" sz="2800"/>
          </a:p>
          <a:p>
            <a:endParaRPr lang="nb-NO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1E5B9-D241-5DCA-F5CC-2EBC8ACE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8" y="3154938"/>
            <a:ext cx="1465540" cy="18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4507-0A3E-8D4C-0573-B363CD97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932FD-7617-E37F-7C46-226297E627FF}"/>
              </a:ext>
            </a:extLst>
          </p:cNvPr>
          <p:cNvSpPr txBox="1"/>
          <p:nvPr/>
        </p:nvSpPr>
        <p:spPr>
          <a:xfrm>
            <a:off x="471159" y="1481547"/>
            <a:ext cx="814579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600" b="1" i="0" u="none" strike="noStrike" kern="100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Daniel Dennett 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argued that organisms appear </a:t>
            </a:r>
            <a:r>
              <a:rPr lang="en-US" sz="2600" b="1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as if </a:t>
            </a:r>
            <a:r>
              <a:rPr lang="en-US" sz="260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they were designed by 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an intelligence, but natural selection is an unconscious, mindless process.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8338C-A834-4313-7788-2833B356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6100" cy="1325563"/>
          </a:xfrm>
        </p:spPr>
        <p:txBody>
          <a:bodyPr>
            <a:normAutofit/>
          </a:bodyPr>
          <a:lstStyle/>
          <a:p>
            <a:r>
              <a:rPr lang="en-US" dirty="0"/>
              <a:t>Okasha (2024): “As if” agency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B49EF-193A-9578-AF57-EA46C09DB8CA}"/>
              </a:ext>
            </a:extLst>
          </p:cNvPr>
          <p:cNvSpPr txBox="1"/>
          <p:nvPr/>
        </p:nvSpPr>
        <p:spPr>
          <a:xfrm>
            <a:off x="216816" y="5823476"/>
            <a:ext cx="116640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Dawkins, R. 1986, The blind watchmaker, Norton &amp; Company.</a:t>
            </a:r>
            <a:endParaRPr lang="nb-NO" sz="2000" dirty="0"/>
          </a:p>
          <a:p>
            <a:r>
              <a:rPr lang="en-US" sz="2000" dirty="0"/>
              <a:t>Dennett, DC. 1995. </a:t>
            </a:r>
            <a:r>
              <a:rPr lang="en-US" sz="2000" i="1" dirty="0"/>
              <a:t>Darwin’s Dangerous Idea: Evolution and the Meanings of Life</a:t>
            </a:r>
            <a:r>
              <a:rPr lang="en-US" sz="2000" dirty="0"/>
              <a:t>. Simon &amp; Schuster.</a:t>
            </a:r>
          </a:p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Okasha, S. 2024. The concept of agent in biology: Motivations and meanings. Biological Theory 19:6-10</a:t>
            </a:r>
            <a:endParaRPr lang="nb-NO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8A26C-A457-8E57-9CB5-0F89EF94860F}"/>
              </a:ext>
            </a:extLst>
          </p:cNvPr>
          <p:cNvSpPr txBox="1"/>
          <p:nvPr/>
        </p:nvSpPr>
        <p:spPr>
          <a:xfrm>
            <a:off x="401309" y="2915360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This aligns with </a:t>
            </a:r>
            <a:r>
              <a:rPr lang="en-US" sz="2600" b="1" i="0" u="none" strike="noStrike" kern="100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Dawkins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' </a:t>
            </a:r>
            <a:r>
              <a:rPr lang="en-US" sz="2600" i="1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Blind Watchmaker</a:t>
            </a:r>
            <a:r>
              <a:rPr lang="en-US" sz="260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600" i="0" u="none" strike="noStrike" kern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there seems</a:t>
            </a:r>
            <a:r>
              <a:rPr lang="en-US" sz="2600" b="0" i="0" u="none" strike="noStrike" kern="100" dirty="0">
                <a:latin typeface="Calibri" panose="020F0502020204030204" pitchFamily="34" charset="0"/>
                <a:cs typeface="Calibri" panose="020F0502020204030204" pitchFamily="34" charset="0"/>
              </a:rPr>
              <a:t> to have been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 a designer, but there probably isn’t one.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48AFE-1C0B-BFD1-3469-9E3BA1C81C64}"/>
              </a:ext>
            </a:extLst>
          </p:cNvPr>
          <p:cNvSpPr txBox="1"/>
          <p:nvPr/>
        </p:nvSpPr>
        <p:spPr>
          <a:xfrm>
            <a:off x="471158" y="4572410"/>
            <a:ext cx="902390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600" b="1" i="0" u="none" strike="noStrike" kern="100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Samir Okasha 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argues that all living organisms are </a:t>
            </a:r>
            <a:r>
              <a:rPr lang="en-US" sz="2600" b="1" i="0" u="none" strike="noStrike" kern="100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“as if” agents </a:t>
            </a:r>
            <a:r>
              <a:rPr lang="en-US" sz="2600" b="0" i="0" u="none" strike="noStrike" kern="100" baseline="0" dirty="0">
                <a:latin typeface="Calibri" panose="020F0502020204030204" pitchFamily="34" charset="0"/>
                <a:cs typeface="Calibri" panose="020F0502020204030204" pitchFamily="34" charset="0"/>
              </a:rPr>
              <a:t>on behalf of the genes. (He comes to Bergen </a:t>
            </a:r>
            <a:r>
              <a:rPr lang="en-US" sz="2600" b="0" i="0" u="none" strike="noStrike" kern="100" baseline="0">
                <a:latin typeface="Calibri" panose="020F0502020204030204" pitchFamily="34" charset="0"/>
                <a:cs typeface="Calibri" panose="020F0502020204030204" pitchFamily="34" charset="0"/>
              </a:rPr>
              <a:t>next spring.)</a:t>
            </a:r>
            <a:endParaRPr lang="en-US" sz="2600" b="0" i="0" u="none" strike="noStrike" kern="10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ECADC3-3195-A48E-6A1F-D5FA40D7D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6794" r="-1040" b="13291"/>
          <a:stretch/>
        </p:blipFill>
        <p:spPr bwMode="auto">
          <a:xfrm>
            <a:off x="9376407" y="110913"/>
            <a:ext cx="2724615" cy="239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98CDD-D56E-A028-219E-8A1EAEB2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86" y="3814623"/>
            <a:ext cx="1899038" cy="2203334"/>
          </a:xfrm>
          <a:prstGeom prst="rect">
            <a:avLst/>
          </a:prstGeom>
        </p:spPr>
      </p:pic>
      <p:pic>
        <p:nvPicPr>
          <p:cNvPr id="1026" name="Picture 2" descr="Network Norfolk : Controversy over 'No God' bus ads in Norwich">
            <a:extLst>
              <a:ext uri="{FF2B5EF4-FFF2-40B4-BE49-F238E27FC236}">
                <a16:creationId xmlns:a16="http://schemas.microsoft.com/office/drawing/2014/main" id="{C560D905-0FF6-B717-FA3E-5E7C22194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856" y="2501001"/>
            <a:ext cx="2982888" cy="20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3CE1-F73B-361C-54BE-20C33EFD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275316"/>
            <a:ext cx="6428015" cy="1325563"/>
          </a:xfrm>
        </p:spPr>
        <p:txBody>
          <a:bodyPr/>
          <a:lstStyle/>
          <a:p>
            <a:r>
              <a:rPr lang="en-US" dirty="0"/>
              <a:t>It is the economy</a:t>
            </a:r>
            <a:r>
              <a:rPr lang="en-US" sz="1500" dirty="0"/>
              <a:t> </a:t>
            </a:r>
            <a:r>
              <a:rPr lang="en-US" dirty="0"/>
              <a:t>, stupid!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6030-3D8A-B64B-B670-C24B77DD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79" y="1674360"/>
            <a:ext cx="9032421" cy="4351338"/>
          </a:xfrm>
        </p:spPr>
        <p:txBody>
          <a:bodyPr/>
          <a:lstStyle/>
          <a:p>
            <a:r>
              <a:rPr lang="en-US" dirty="0"/>
              <a:t>Bodies, phenotypes, are not coded for by genes.</a:t>
            </a:r>
          </a:p>
          <a:p>
            <a:r>
              <a:rPr lang="en-US" dirty="0"/>
              <a:t>There is no gene combination for my body mass.</a:t>
            </a:r>
          </a:p>
          <a:p>
            <a:r>
              <a:rPr lang="en-US" dirty="0"/>
              <a:t>But there are gene combinations for the strategies a body use to gain weight.</a:t>
            </a:r>
          </a:p>
          <a:p>
            <a:r>
              <a:rPr lang="en-US" dirty="0"/>
              <a:t>The agentic profile of the organism is defined by the architectures and strategies that the genes in concerts code for: </a:t>
            </a:r>
            <a:r>
              <a:rPr lang="en-US" b="1" dirty="0">
                <a:solidFill>
                  <a:srgbClr val="FF0000"/>
                </a:solidFill>
              </a:rPr>
              <a:t>the algorithms</a:t>
            </a:r>
            <a:r>
              <a:rPr lang="en-US" dirty="0"/>
              <a:t>.</a:t>
            </a:r>
            <a:endParaRPr lang="nb-N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006E07-60A7-7C5A-EECF-685A6B9BD82E}"/>
              </a:ext>
            </a:extLst>
          </p:cNvPr>
          <p:cNvSpPr txBox="1">
            <a:spLocks/>
          </p:cNvSpPr>
          <p:nvPr/>
        </p:nvSpPr>
        <p:spPr>
          <a:xfrm>
            <a:off x="1047750" y="275316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 is the algorithm, stupid!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92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62BE-8677-4C13-AB1E-EFA6318E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07" y="348457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Summary statement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BBCA6-B737-4DED-C685-D96095187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remembering “as if” from Dennett and Okasha, we can now come to a tripartite evolutionary account of agency: </a:t>
            </a:r>
          </a:p>
          <a:p>
            <a:pPr marL="0" indent="0">
              <a:buNone/>
            </a:pPr>
            <a:r>
              <a:rPr lang="en-US" dirty="0"/>
              <a:t>(i) The organism is an autonomous agent, </a:t>
            </a:r>
          </a:p>
          <a:p>
            <a:pPr marL="0" indent="0">
              <a:buNone/>
            </a:pPr>
            <a:r>
              <a:rPr lang="en-US" dirty="0"/>
              <a:t>(ii) the genes are replicators and the ultimate source of this agency, and </a:t>
            </a:r>
          </a:p>
          <a:p>
            <a:pPr marL="0" indent="0">
              <a:buNone/>
            </a:pPr>
            <a:r>
              <a:rPr lang="en-US" dirty="0"/>
              <a:t>(iii) the gene-based architectures and algorithmic rules that the organism follows encompass the expression of the agency.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Now, let us follow the unfolding of greater agentic capacities through evolution.</a:t>
            </a:r>
            <a:endParaRPr lang="nb-NO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B6B88A-72DC-5C06-BC25-E6C7FD2F1040}"/>
              </a:ext>
            </a:extLst>
          </p:cNvPr>
          <p:cNvSpPr txBox="1">
            <a:spLocks/>
          </p:cNvSpPr>
          <p:nvPr/>
        </p:nvSpPr>
        <p:spPr>
          <a:xfrm>
            <a:off x="6438900" y="196852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</a:rPr>
              <a:t> How can we understand what it is to be an organism?</a:t>
            </a:r>
            <a:endParaRPr lang="nb-N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7025-D3F8-46E0-FD88-08FA63DC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576" y="393591"/>
            <a:ext cx="5876924" cy="11572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FF0000"/>
                </a:solidFill>
              </a:rPr>
              <a:t> How can we understand what it is to be an animal?</a:t>
            </a:r>
            <a:endParaRPr lang="nb-NO" sz="3200" b="1">
              <a:solidFill>
                <a:srgbClr val="FF0000"/>
              </a:solidFill>
            </a:endParaRPr>
          </a:p>
        </p:txBody>
      </p:sp>
      <p:pic>
        <p:nvPicPr>
          <p:cNvPr id="4" name="Picture 3" descr="Cartoon of a duck with a hat pointing&#10;&#10;Description automatically generated">
            <a:extLst>
              <a:ext uri="{FF2B5EF4-FFF2-40B4-BE49-F238E27FC236}">
                <a16:creationId xmlns:a16="http://schemas.microsoft.com/office/drawing/2014/main" id="{BEAC50AC-B2A0-2327-513C-3CE1FCAFA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5" name="Picture 2" descr="http://img.4plebs.org/boards/tg/image/1397/73/1397733316225.jpg">
            <a:extLst>
              <a:ext uri="{FF2B5EF4-FFF2-40B4-BE49-F238E27FC236}">
                <a16:creationId xmlns:a16="http://schemas.microsoft.com/office/drawing/2014/main" id="{53834D53-06FB-CFAA-590F-1E0D4FE78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7" t="20936" r="10877" b="21359"/>
          <a:stretch/>
        </p:blipFill>
        <p:spPr bwMode="auto">
          <a:xfrm>
            <a:off x="6534404" y="1622066"/>
            <a:ext cx="1944094" cy="104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austinheartvet.com/wp-content/uploads/2011/09/Depositphotos_4988028_XL.jpg">
            <a:extLst>
              <a:ext uri="{FF2B5EF4-FFF2-40B4-BE49-F238E27FC236}">
                <a16:creationId xmlns:a16="http://schemas.microsoft.com/office/drawing/2014/main" id="{9B511777-4860-234C-315D-712AC7FF1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8" b="7024"/>
          <a:stretch/>
        </p:blipFill>
        <p:spPr bwMode="auto">
          <a:xfrm>
            <a:off x="8669313" y="1622066"/>
            <a:ext cx="2728688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E68A8C55-5D4C-9449-F18A-B54E47ED2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18" y="3307030"/>
            <a:ext cx="5192142" cy="268260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7D4773-88A3-4A22-A41C-2AABFEE7523A}"/>
              </a:ext>
            </a:extLst>
          </p:cNvPr>
          <p:cNvSpPr txBox="1">
            <a:spLocks/>
          </p:cNvSpPr>
          <p:nvPr/>
        </p:nvSpPr>
        <p:spPr>
          <a:xfrm>
            <a:off x="6096000" y="393591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FF0000"/>
                </a:solidFill>
              </a:rPr>
              <a:t>What is the role of the organism in evolution?</a:t>
            </a:r>
            <a:endParaRPr lang="nb-NO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48204 0.8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02" y="4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0C45-11AF-262E-0D64-7E314E946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1D69B-CB88-EF91-F5CA-8966B4B90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677" y="4102965"/>
            <a:ext cx="9860646" cy="158976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originated by random mutation,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have evolved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they increased 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algorithmic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capacity and competence of 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making decisions on behavior or development,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leading to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thus, more copies of these genes.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8406A70-CD1C-476C-ABA9-B070B783E0A3}"/>
              </a:ext>
            </a:extLst>
          </p:cNvPr>
          <p:cNvSpPr/>
          <p:nvPr/>
        </p:nvSpPr>
        <p:spPr>
          <a:xfrm rot="7617062">
            <a:off x="3443685" y="441376"/>
            <a:ext cx="2349658" cy="2799164"/>
          </a:xfrm>
          <a:prstGeom prst="arc">
            <a:avLst>
              <a:gd name="adj1" fmla="val 15489353"/>
              <a:gd name="adj2" fmla="val 1294218"/>
            </a:avLst>
          </a:prstGeom>
          <a:solidFill>
            <a:schemeClr val="bg1"/>
          </a:solidFill>
          <a:ln w="1016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8C30EBC-F49F-EDCE-B82C-4ECCEB08A6CF}"/>
              </a:ext>
            </a:extLst>
          </p:cNvPr>
          <p:cNvSpPr/>
          <p:nvPr/>
        </p:nvSpPr>
        <p:spPr>
          <a:xfrm>
            <a:off x="4266097" y="2122968"/>
            <a:ext cx="639055" cy="210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8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985A8D-E672-CD08-4E40-BAF67CEEB1B0}"/>
              </a:ext>
            </a:extLst>
          </p:cNvPr>
          <p:cNvSpPr/>
          <p:nvPr/>
        </p:nvSpPr>
        <p:spPr>
          <a:xfrm rot="10800000">
            <a:off x="6699051" y="2119605"/>
            <a:ext cx="698745" cy="210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111A4-4C02-9877-1585-1D9F1E3CC9B1}"/>
              </a:ext>
            </a:extLst>
          </p:cNvPr>
          <p:cNvSpPr txBox="1"/>
          <p:nvPr/>
        </p:nvSpPr>
        <p:spPr>
          <a:xfrm>
            <a:off x="2793020" y="1962315"/>
            <a:ext cx="1437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  <a:endParaRPr lang="nb-N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7ACB6-99F0-D044-13D3-1326FE675137}"/>
              </a:ext>
            </a:extLst>
          </p:cNvPr>
          <p:cNvSpPr txBox="1"/>
          <p:nvPr/>
        </p:nvSpPr>
        <p:spPr>
          <a:xfrm>
            <a:off x="4898193" y="1962315"/>
            <a:ext cx="1623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organism</a:t>
            </a:r>
            <a:endParaRPr lang="nb-NO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77E71-9C29-D63A-DC37-3299260585D0}"/>
              </a:ext>
            </a:extLst>
          </p:cNvPr>
          <p:cNvSpPr txBox="1"/>
          <p:nvPr/>
        </p:nvSpPr>
        <p:spPr>
          <a:xfrm>
            <a:off x="7488108" y="1962315"/>
            <a:ext cx="222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surroundings</a:t>
            </a:r>
            <a:endParaRPr lang="nb-NO" sz="28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6AA3817-485E-642B-5CAE-DB82543AD6F8}"/>
              </a:ext>
            </a:extLst>
          </p:cNvPr>
          <p:cNvSpPr/>
          <p:nvPr/>
        </p:nvSpPr>
        <p:spPr>
          <a:xfrm>
            <a:off x="6843675" y="2289054"/>
            <a:ext cx="644433" cy="10193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8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4C476F-D319-57EA-361E-5A54A1FC31D7}"/>
              </a:ext>
            </a:extLst>
          </p:cNvPr>
          <p:cNvSpPr/>
          <p:nvPr/>
        </p:nvSpPr>
        <p:spPr>
          <a:xfrm rot="10800000">
            <a:off x="4187591" y="2300820"/>
            <a:ext cx="565401" cy="9016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800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02CF9AD1-E4B8-5B04-9757-B3642F1A1732}"/>
              </a:ext>
            </a:extLst>
          </p:cNvPr>
          <p:cNvSpPr/>
          <p:nvPr/>
        </p:nvSpPr>
        <p:spPr>
          <a:xfrm>
            <a:off x="3409311" y="2815287"/>
            <a:ext cx="2687361" cy="568762"/>
          </a:xfrm>
          <a:prstGeom prst="cloudCallout">
            <a:avLst>
              <a:gd name="adj1" fmla="val -15000"/>
              <a:gd name="adj2" fmla="val 4508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gene pool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FE7ECD8-CF78-0CFB-2458-B5A4A9E933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Agency has evolved and diversified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099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8665-F77A-2A59-4466-63521DD8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9B08DF-8CA9-1278-2CC6-2097F4CF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0" y="2743201"/>
            <a:ext cx="3950550" cy="755970"/>
          </a:xfrm>
          <a:prstGeom prst="rect">
            <a:avLst/>
          </a:prstGeom>
        </p:spPr>
      </p:pic>
      <p:pic>
        <p:nvPicPr>
          <p:cNvPr id="9" name="Picture 4" descr="Premium Vector | Vector Sketch Cuttlefish . Cephalopod Illustration.">
            <a:extLst>
              <a:ext uri="{FF2B5EF4-FFF2-40B4-BE49-F238E27FC236}">
                <a16:creationId xmlns:a16="http://schemas.microsoft.com/office/drawing/2014/main" id="{C0C5CA25-BF10-730E-571A-05D3E6954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9" t="24223" r="3199" b="28417"/>
          <a:stretch/>
        </p:blipFill>
        <p:spPr bwMode="auto">
          <a:xfrm flipH="1">
            <a:off x="4398832" y="6112747"/>
            <a:ext cx="1433621" cy="6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5B2F5-551F-B2F4-A71D-9482E417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Agency has evolved and diversified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37B4-83BA-B719-DA0F-3D5E8C4BE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784345"/>
            <a:ext cx="11391900" cy="4351338"/>
          </a:xfrm>
        </p:spPr>
        <p:txBody>
          <a:bodyPr/>
          <a:lstStyle/>
          <a:p>
            <a:r>
              <a:rPr lang="en-US" dirty="0"/>
              <a:t>“As if” (Okasha 2024): Agency of the first organisms was rooted in genes</a:t>
            </a:r>
          </a:p>
          <a:p>
            <a:r>
              <a:rPr lang="en-US" dirty="0"/>
              <a:t>The first cells</a:t>
            </a:r>
          </a:p>
          <a:p>
            <a:r>
              <a:rPr lang="en-US" dirty="0"/>
              <a:t>Agents who learn</a:t>
            </a:r>
          </a:p>
          <a:p>
            <a:r>
              <a:rPr lang="en-US" b="1" dirty="0"/>
              <a:t>Agents with conflicting emotions</a:t>
            </a:r>
          </a:p>
          <a:p>
            <a:pPr marL="0" indent="0">
              <a:buNone/>
            </a:pPr>
            <a:r>
              <a:rPr lang="en-US" b="1" dirty="0"/>
              <a:t>   and with unlimited associative learning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738E32-55A4-5DE6-C5DD-B793B0EC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14" y="2743201"/>
            <a:ext cx="6099196" cy="411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" name="Picture 2" descr="How to Draw a Bee – Step by Step | SketchBookNation.com">
            <a:extLst>
              <a:ext uri="{FF2B5EF4-FFF2-40B4-BE49-F238E27FC236}">
                <a16:creationId xmlns:a16="http://schemas.microsoft.com/office/drawing/2014/main" id="{0650731B-B3A7-0FD7-E147-D14EBDFC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84329"/>
            <a:ext cx="1398656" cy="8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Edible crab - pencil drawing Drawing by Simon Knight | Saatchi Art">
            <a:extLst>
              <a:ext uri="{FF2B5EF4-FFF2-40B4-BE49-F238E27FC236}">
                <a16:creationId xmlns:a16="http://schemas.microsoft.com/office/drawing/2014/main" id="{74ADBA0A-D3C7-BE9C-D93E-7917B367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79" y="4521810"/>
            <a:ext cx="1582369" cy="11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Fish easy drawing | Easy Drawing Ideas">
            <a:extLst>
              <a:ext uri="{FF2B5EF4-FFF2-40B4-BE49-F238E27FC236}">
                <a16:creationId xmlns:a16="http://schemas.microsoft.com/office/drawing/2014/main" id="{4BCB22F9-CD64-2617-F324-267308280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7" b="17119"/>
          <a:stretch/>
        </p:blipFill>
        <p:spPr bwMode="auto">
          <a:xfrm flipH="1">
            <a:off x="1772433" y="5638698"/>
            <a:ext cx="1433620" cy="9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Bird Drawing Images - Free Download on Freepik">
            <a:extLst>
              <a:ext uri="{FF2B5EF4-FFF2-40B4-BE49-F238E27FC236}">
                <a16:creationId xmlns:a16="http://schemas.microsoft.com/office/drawing/2014/main" id="{1E820509-D9E9-E54A-0E6F-DAB244F48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 b="9041"/>
          <a:stretch/>
        </p:blipFill>
        <p:spPr bwMode="auto">
          <a:xfrm flipH="1">
            <a:off x="5229102" y="4616645"/>
            <a:ext cx="1363801" cy="13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2076-FA27-BBF0-9035-28939D10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192B-32E9-8B51-30DC-3F7D4BA2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Agency has evolved and diversified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2FC9-C9D9-8698-3C26-DF61B141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995"/>
            <a:ext cx="10515600" cy="4351338"/>
          </a:xfrm>
        </p:spPr>
        <p:txBody>
          <a:bodyPr/>
          <a:lstStyle/>
          <a:p>
            <a:r>
              <a:rPr lang="en-US" dirty="0"/>
              <a:t>“As if”: Agency of the first organisms was rooted in genes</a:t>
            </a:r>
          </a:p>
          <a:p>
            <a:r>
              <a:rPr lang="en-US" dirty="0"/>
              <a:t>The first cells</a:t>
            </a:r>
          </a:p>
          <a:p>
            <a:r>
              <a:rPr lang="en-US" dirty="0"/>
              <a:t>Agents who learn</a:t>
            </a:r>
          </a:p>
          <a:p>
            <a:r>
              <a:rPr lang="en-US" dirty="0"/>
              <a:t>Agents with conflicting emotions</a:t>
            </a:r>
          </a:p>
          <a:p>
            <a:r>
              <a:rPr lang="en-US" b="1" dirty="0"/>
              <a:t>Agents with imagination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EB499-7125-0D31-24FA-368E2F65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45" y="2588472"/>
            <a:ext cx="5261011" cy="3207491"/>
          </a:xfrm>
          <a:prstGeom prst="rect">
            <a:avLst/>
          </a:prstGeom>
        </p:spPr>
      </p:pic>
      <p:sp>
        <p:nvSpPr>
          <p:cNvPr id="4" name="AutoShape 6" descr="Everything you need to know about lions - Born Free">
            <a:extLst>
              <a:ext uri="{FF2B5EF4-FFF2-40B4-BE49-F238E27FC236}">
                <a16:creationId xmlns:a16="http://schemas.microsoft.com/office/drawing/2014/main" id="{57616445-4CCB-5E8B-0CB9-9B38C2CBB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7" name="Picture 12" descr="Wild Animals Picture Vocabulary">
            <a:extLst>
              <a:ext uri="{FF2B5EF4-FFF2-40B4-BE49-F238E27FC236}">
                <a16:creationId xmlns:a16="http://schemas.microsoft.com/office/drawing/2014/main" id="{741DA30F-DBA2-9258-F486-1C34F3A81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2" t="6481"/>
          <a:stretch/>
        </p:blipFill>
        <p:spPr bwMode="auto">
          <a:xfrm>
            <a:off x="2654" y="152400"/>
            <a:ext cx="914401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mium Vector | Vector Sketch Cuttlefish . Cephalopod Illustration.">
            <a:extLst>
              <a:ext uri="{FF2B5EF4-FFF2-40B4-BE49-F238E27FC236}">
                <a16:creationId xmlns:a16="http://schemas.microsoft.com/office/drawing/2014/main" id="{08431386-4E57-D9C5-BC6E-64412BB2F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9" t="24223" r="3199" b="28417"/>
          <a:stretch/>
        </p:blipFill>
        <p:spPr bwMode="auto">
          <a:xfrm flipH="1">
            <a:off x="5226789" y="5840098"/>
            <a:ext cx="1433621" cy="6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Draw a Bee – Step by Step | SketchBookNation.com">
            <a:extLst>
              <a:ext uri="{FF2B5EF4-FFF2-40B4-BE49-F238E27FC236}">
                <a16:creationId xmlns:a16="http://schemas.microsoft.com/office/drawing/2014/main" id="{9842CBB2-A0C5-C703-916E-B2C03D44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73" y="5754742"/>
            <a:ext cx="1398656" cy="8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dible crab - pencil drawing Drawing by Simon Knight | Saatchi Art">
            <a:extLst>
              <a:ext uri="{FF2B5EF4-FFF2-40B4-BE49-F238E27FC236}">
                <a16:creationId xmlns:a16="http://schemas.microsoft.com/office/drawing/2014/main" id="{328CD351-6C47-CD32-0E18-EDB37731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65" y="5592223"/>
            <a:ext cx="1582369" cy="11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F83C5-781B-773C-B22F-F7379765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CDC7-53B5-413C-6089-5324C396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 with imagination and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5AC75-9604-799D-1A5A-A8A93E0A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03" y="1794324"/>
            <a:ext cx="5815693" cy="4351338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Vertebrates</a:t>
            </a:r>
            <a:r>
              <a:rPr lang="en-US" sz="2600" dirty="0"/>
              <a:t> (and some others) have episodic-like memory: information in memory about where/what/when/with whom</a:t>
            </a:r>
          </a:p>
          <a:p>
            <a:r>
              <a:rPr lang="en-US" sz="2600" dirty="0"/>
              <a:t>Damasio: “The feeling of what happens”</a:t>
            </a:r>
          </a:p>
          <a:p>
            <a:r>
              <a:rPr lang="en-US" sz="2600" dirty="0"/>
              <a:t>Imagination (prediction) of the emotion that a behavior may result 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D359-6CD7-B2E1-0050-53FB2981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845" y="2588472"/>
            <a:ext cx="5261011" cy="3207491"/>
          </a:xfrm>
          <a:prstGeom prst="rect">
            <a:avLst/>
          </a:prstGeom>
        </p:spPr>
      </p:pic>
      <p:pic>
        <p:nvPicPr>
          <p:cNvPr id="5" name="Picture 12" descr="Wild Animals Picture Vocabulary">
            <a:extLst>
              <a:ext uri="{FF2B5EF4-FFF2-40B4-BE49-F238E27FC236}">
                <a16:creationId xmlns:a16="http://schemas.microsoft.com/office/drawing/2014/main" id="{87ADCE85-4193-C73D-337F-A0CE12739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2" t="6481"/>
          <a:stretch/>
        </p:blipFill>
        <p:spPr bwMode="auto">
          <a:xfrm>
            <a:off x="2654" y="152400"/>
            <a:ext cx="914401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B676-45A8-3EC0-4B3A-81E7951E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315"/>
            <a:ext cx="10515600" cy="1325563"/>
          </a:xfrm>
        </p:spPr>
        <p:txBody>
          <a:bodyPr/>
          <a:lstStyle/>
          <a:p>
            <a:r>
              <a:rPr lang="nb-NO" sz="4400" b="0" i="0" u="none" strike="noStrike" baseline="0" dirty="0">
                <a:latin typeface="AdvOTb92eb7df.I"/>
              </a:rPr>
              <a:t>The </a:t>
            </a:r>
            <a:r>
              <a:rPr lang="nb-NO" sz="4400" b="0" i="0" u="none" strike="noStrike" baseline="0" dirty="0" err="1">
                <a:latin typeface="AdvOTb92eb7df.I"/>
              </a:rPr>
              <a:t>Hypothesis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07DDA-2084-8F59-0B65-E58E1B84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0" y="1308734"/>
            <a:ext cx="6111875" cy="44672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b="0" i="0" u="none" strike="noStrike" baseline="0" dirty="0">
                <a:latin typeface="AdvOT863180fb"/>
              </a:rPr>
              <a:t>We hypothesize that decision making in vertebrates is a two-step common currency mechanism in which the individual </a:t>
            </a:r>
          </a:p>
          <a:p>
            <a:pPr marL="342900" indent="-342900" algn="l">
              <a:buAutoNum type="arabicParenBoth"/>
            </a:pPr>
            <a:r>
              <a:rPr lang="en-US" sz="2600" b="0" i="0" u="none" strike="noStrike" baseline="0" dirty="0">
                <a:latin typeface="AdvOT863180fb"/>
              </a:rPr>
              <a:t> determines its current priority by competition between sensory-derived emotions in the brain, and </a:t>
            </a:r>
          </a:p>
          <a:p>
            <a:pPr marL="342900" indent="-342900" algn="l">
              <a:buAutoNum type="arabicParenBoth"/>
            </a:pPr>
            <a:r>
              <a:rPr lang="en-US" sz="2600" b="0" i="0" u="none" strike="noStrike" baseline="0" dirty="0">
                <a:latin typeface="AdvOT863180fb"/>
              </a:rPr>
              <a:t> chooses its behavior by imagining its expected wellbeing in different scenarios, utilizing </a:t>
            </a:r>
            <a:r>
              <a:rPr lang="nb-NO" sz="2600" b="0" i="0" u="none" strike="noStrike" baseline="0" dirty="0" err="1">
                <a:latin typeface="AdvOT863180fb"/>
              </a:rPr>
              <a:t>episodic</a:t>
            </a:r>
            <a:r>
              <a:rPr lang="nb-NO" sz="2600" b="0" i="0" u="none" strike="noStrike" baseline="0" dirty="0">
                <a:latin typeface="AdvOT863180fb"/>
              </a:rPr>
              <a:t>-like </a:t>
            </a:r>
            <a:r>
              <a:rPr lang="nb-NO" sz="2600" b="0" i="0" u="none" strike="noStrike" baseline="0" dirty="0" err="1">
                <a:latin typeface="AdvOT863180fb"/>
              </a:rPr>
              <a:t>memory</a:t>
            </a:r>
            <a:r>
              <a:rPr lang="nb-NO" sz="2600" b="0" i="0" u="none" strike="noStrike" baseline="0" dirty="0">
                <a:latin typeface="AdvOT863180fb"/>
              </a:rPr>
              <a:t>.</a:t>
            </a:r>
            <a:endParaRPr lang="nb-NO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B15AA-67F1-C6D8-9B25-9F2B4B6E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95" y="2041208"/>
            <a:ext cx="4993057" cy="308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AC8A8-B968-58D3-A740-0C2255A1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20" y="4022986"/>
            <a:ext cx="4541914" cy="23532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AED138-5516-8607-587F-311810528A99}"/>
              </a:ext>
            </a:extLst>
          </p:cNvPr>
          <p:cNvSpPr/>
          <p:nvPr/>
        </p:nvSpPr>
        <p:spPr>
          <a:xfrm>
            <a:off x="8734423" y="4765359"/>
            <a:ext cx="1352550" cy="184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C2805-39D0-1B80-6F26-0D038F7A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008" y="-3753"/>
            <a:ext cx="4323738" cy="19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9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2B5ED-5095-6B57-99B8-BD4800D6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toon of a duck with a hat pointing&#10;&#10;Description automatically generated">
            <a:extLst>
              <a:ext uri="{FF2B5EF4-FFF2-40B4-BE49-F238E27FC236}">
                <a16:creationId xmlns:a16="http://schemas.microsoft.com/office/drawing/2014/main" id="{9D77781E-06C3-4E8D-DB64-05A14FE52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5392" y="1985981"/>
            <a:ext cx="1856815" cy="185681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F842CA-7019-667A-9888-E96DA035C2D6}"/>
              </a:ext>
            </a:extLst>
          </p:cNvPr>
          <p:cNvSpPr/>
          <p:nvPr/>
        </p:nvSpPr>
        <p:spPr>
          <a:xfrm>
            <a:off x="9929822" y="1781174"/>
            <a:ext cx="2431166" cy="2489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0F6903-7EF5-FEEB-D91F-8F65C8CAF826}"/>
              </a:ext>
            </a:extLst>
          </p:cNvPr>
          <p:cNvSpPr/>
          <p:nvPr/>
        </p:nvSpPr>
        <p:spPr>
          <a:xfrm>
            <a:off x="8152382" y="605178"/>
            <a:ext cx="3517900" cy="5416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This means that vertebrates (and others?) are </a:t>
            </a:r>
            <a:r>
              <a:rPr lang="en-US" sz="3000">
                <a:solidFill>
                  <a:srgbClr val="FFFF00"/>
                </a:solidFill>
              </a:rPr>
              <a:t>agents</a:t>
            </a:r>
            <a:r>
              <a:rPr lang="en-US" sz="3000"/>
              <a:t> that make their decisions to obtain the highest possible (short-term) emotional wellbeing. </a:t>
            </a:r>
            <a:endParaRPr lang="nb-NO" sz="30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25D026-FB89-8F1D-AE71-0352DF998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0" y="1308734"/>
            <a:ext cx="6111875" cy="44672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b="0" i="0" u="none" strike="noStrike" baseline="0" dirty="0">
                <a:latin typeface="AdvOT863180fb"/>
              </a:rPr>
              <a:t>We hypothesize that decision making in vertebrates is a two-step common currency mechanism in which the individual </a:t>
            </a:r>
          </a:p>
          <a:p>
            <a:pPr marL="342900" indent="-342900" algn="l">
              <a:buAutoNum type="arabicParenBoth"/>
            </a:pPr>
            <a:r>
              <a:rPr lang="en-US" sz="2600" b="0" i="0" u="none" strike="noStrike" baseline="0" dirty="0">
                <a:latin typeface="AdvOT863180fb"/>
              </a:rPr>
              <a:t> determines its current priority by competition between sensory-derived emotions in the brain, and </a:t>
            </a:r>
          </a:p>
          <a:p>
            <a:pPr marL="342900" indent="-342900" algn="l">
              <a:buAutoNum type="arabicParenBoth"/>
            </a:pPr>
            <a:r>
              <a:rPr lang="en-US" sz="2600" b="0" i="0" u="none" strike="noStrike" baseline="0" dirty="0">
                <a:latin typeface="AdvOT863180fb"/>
              </a:rPr>
              <a:t> chooses its behavior by imagining its expected wellbeing in different scenarios, utilizing </a:t>
            </a:r>
            <a:r>
              <a:rPr lang="nb-NO" sz="2600" b="0" i="0" u="none" strike="noStrike" baseline="0" dirty="0" err="1">
                <a:latin typeface="AdvOT863180fb"/>
              </a:rPr>
              <a:t>episodic</a:t>
            </a:r>
            <a:r>
              <a:rPr lang="nb-NO" sz="2600" b="0" i="0" u="none" strike="noStrike" baseline="0" dirty="0">
                <a:latin typeface="AdvOT863180fb"/>
              </a:rPr>
              <a:t>-like </a:t>
            </a:r>
            <a:r>
              <a:rPr lang="nb-NO" sz="2600" b="0" i="0" u="none" strike="noStrike" baseline="0" dirty="0" err="1">
                <a:latin typeface="AdvOT863180fb"/>
              </a:rPr>
              <a:t>memory</a:t>
            </a:r>
            <a:r>
              <a:rPr lang="nb-NO" sz="2600" b="0" i="0" u="none" strike="noStrike" baseline="0" dirty="0">
                <a:latin typeface="AdvOT863180fb"/>
              </a:rPr>
              <a:t>.</a:t>
            </a:r>
            <a:endParaRPr lang="nb-NO" sz="2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D94E9B-6E93-4C9C-34A9-7BFA0E5F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315"/>
            <a:ext cx="10515600" cy="1325563"/>
          </a:xfrm>
        </p:spPr>
        <p:txBody>
          <a:bodyPr/>
          <a:lstStyle/>
          <a:p>
            <a:r>
              <a:rPr lang="nb-NO" sz="4400" b="0" i="0" u="none" strike="noStrike" baseline="0" dirty="0">
                <a:latin typeface="AdvOTb92eb7df.I"/>
              </a:rPr>
              <a:t>The </a:t>
            </a:r>
            <a:r>
              <a:rPr lang="nb-NO" sz="4400" b="0" i="0" u="none" strike="noStrike" baseline="0" dirty="0" err="1">
                <a:latin typeface="AdvOTb92eb7df.I"/>
              </a:rPr>
              <a:t>Hypothesis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22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5.55112E-17 L -0.25 5.55112E-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D937-CB54-69AB-0C99-9CF670DD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2443-6D68-D637-9442-6345A838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Agency has evolved and diversified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EB8F-F24D-CC83-D622-348C2A75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995"/>
            <a:ext cx="10515600" cy="4351338"/>
          </a:xfrm>
        </p:spPr>
        <p:txBody>
          <a:bodyPr/>
          <a:lstStyle/>
          <a:p>
            <a:r>
              <a:rPr lang="en-US" dirty="0"/>
              <a:t>“As if”: Agency of the first organisms was rooted in genes</a:t>
            </a:r>
          </a:p>
          <a:p>
            <a:r>
              <a:rPr lang="en-US" dirty="0"/>
              <a:t>The first cells</a:t>
            </a:r>
          </a:p>
          <a:p>
            <a:r>
              <a:rPr lang="en-US" dirty="0"/>
              <a:t>Agents who learn</a:t>
            </a:r>
          </a:p>
          <a:p>
            <a:r>
              <a:rPr lang="en-US" dirty="0"/>
              <a:t>Agents with conflicting emotions</a:t>
            </a:r>
          </a:p>
          <a:p>
            <a:r>
              <a:rPr lang="en-US" dirty="0"/>
              <a:t>Agents with imagination</a:t>
            </a:r>
          </a:p>
          <a:p>
            <a:r>
              <a:rPr lang="en-US" b="1" dirty="0"/>
              <a:t>Agents with learned </a:t>
            </a:r>
            <a:r>
              <a:rPr lang="en-US" b="1" u="sng" dirty="0"/>
              <a:t>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29D26-A65F-D2FD-F493-4DDA836D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59" y="2557114"/>
            <a:ext cx="5700772" cy="365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8C85D-0EEA-D852-E62B-86794733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40" y="2144949"/>
            <a:ext cx="5935192" cy="4067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DF304-7923-E777-D0B6-C4397889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97" y="2140858"/>
            <a:ext cx="5935192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8EBC9-B71E-2E9F-0323-1A725A24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4F7F-5B81-D97D-BCFE-EA72FC1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Agency has evolved and diversified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48A23-B17A-C5DE-7E9C-08718D59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25"/>
          <a:stretch/>
        </p:blipFill>
        <p:spPr>
          <a:xfrm>
            <a:off x="6172200" y="1423399"/>
            <a:ext cx="5265420" cy="506947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384E89-A5B1-C276-F437-719FE508A1E5}"/>
              </a:ext>
            </a:extLst>
          </p:cNvPr>
          <p:cNvSpPr txBox="1">
            <a:spLocks/>
          </p:cNvSpPr>
          <p:nvPr/>
        </p:nvSpPr>
        <p:spPr>
          <a:xfrm>
            <a:off x="839290" y="22996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first cells</a:t>
            </a:r>
          </a:p>
          <a:p>
            <a:r>
              <a:rPr lang="en-US"/>
              <a:t>Agents who learn</a:t>
            </a:r>
          </a:p>
          <a:p>
            <a:r>
              <a:rPr lang="en-US"/>
              <a:t>Agents with conflicting emotions</a:t>
            </a:r>
          </a:p>
          <a:p>
            <a:r>
              <a:rPr lang="en-US"/>
              <a:t>Agents with imagination</a:t>
            </a:r>
          </a:p>
          <a:p>
            <a:r>
              <a:rPr lang="en-US"/>
              <a:t>Agents with learned values</a:t>
            </a:r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636500-113F-A5DF-D467-AF51A07D0CA6}"/>
              </a:ext>
            </a:extLst>
          </p:cNvPr>
          <p:cNvSpPr/>
          <p:nvPr/>
        </p:nvSpPr>
        <p:spPr>
          <a:xfrm>
            <a:off x="3299460" y="5120640"/>
            <a:ext cx="1310640" cy="612648"/>
          </a:xfrm>
          <a:prstGeom prst="wedgeRectCallout">
            <a:avLst>
              <a:gd name="adj1" fmla="val 19167"/>
              <a:gd name="adj2" fmla="val -1315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norms and</a:t>
            </a:r>
            <a:endParaRPr lang="nb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934B1E-BEAC-5B70-F9D5-9E4888E5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3" t="-118" r="33140" b="94511"/>
          <a:stretch/>
        </p:blipFill>
        <p:spPr>
          <a:xfrm>
            <a:off x="9083040" y="2337734"/>
            <a:ext cx="198120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7B830-68B2-ACD7-A2FD-6084DAA5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41641A1-CAC7-8812-CB7B-1CDF4EFB5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140846"/>
              </p:ext>
            </p:extLst>
          </p:nvPr>
        </p:nvGraphicFramePr>
        <p:xfrm>
          <a:off x="5834380" y="1356360"/>
          <a:ext cx="5709920" cy="399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519F2D-E671-7D25-09CE-35119AD075A2}"/>
              </a:ext>
            </a:extLst>
          </p:cNvPr>
          <p:cNvSpPr txBox="1"/>
          <p:nvPr/>
        </p:nvSpPr>
        <p:spPr>
          <a:xfrm>
            <a:off x="647700" y="376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rgbClr val="0070C0"/>
                </a:solidFill>
              </a:rPr>
              <a:t>The self-domestication 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5504-1497-1AE3-4A53-1AE2EBE4E6EA}"/>
              </a:ext>
            </a:extLst>
          </p:cNvPr>
          <p:cNvSpPr txBox="1"/>
          <p:nvPr/>
        </p:nvSpPr>
        <p:spPr>
          <a:xfrm>
            <a:off x="149860" y="5963876"/>
            <a:ext cx="1092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 err="1"/>
              <a:t>Gavrilets</a:t>
            </a:r>
            <a:r>
              <a:rPr lang="en-US" sz="1400" noProof="0" dirty="0"/>
              <a:t>, S. 2012. Human origins and the transition from promiscuity to pair-bonding. PNAS 109: 9923-9928.</a:t>
            </a:r>
          </a:p>
          <a:p>
            <a:r>
              <a:rPr lang="en-US" sz="1400" noProof="0" dirty="0"/>
              <a:t>Hare, B. 2017. Survival of the friendliest: </a:t>
            </a:r>
            <a:r>
              <a:rPr lang="en-US" sz="1400" i="1" noProof="0" dirty="0"/>
              <a:t>Homo sapiens </a:t>
            </a:r>
            <a:r>
              <a:rPr lang="en-US" sz="1400" noProof="0" dirty="0"/>
              <a:t>evolved via selection for </a:t>
            </a:r>
            <a:r>
              <a:rPr lang="en-US" sz="1400" noProof="0" dirty="0" err="1"/>
              <a:t>prosociality</a:t>
            </a:r>
            <a:r>
              <a:rPr lang="en-US" sz="1400" dirty="0"/>
              <a:t>.</a:t>
            </a:r>
            <a:r>
              <a:rPr lang="en-US" sz="1400" noProof="0" dirty="0"/>
              <a:t> Annu Rev Psychol 68: 155-186.</a:t>
            </a:r>
          </a:p>
          <a:p>
            <a:r>
              <a:rPr lang="en-US" sz="1400" noProof="0" dirty="0"/>
              <a:t>Wrangham, R. W. 2018. Two types of aggression in human evolution. PNAS 115: 245-253.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A2C5-81D6-F52D-202F-A542DF08A23B}"/>
              </a:ext>
            </a:extLst>
          </p:cNvPr>
          <p:cNvSpPr txBox="1"/>
          <p:nvPr/>
        </p:nvSpPr>
        <p:spPr>
          <a:xfrm>
            <a:off x="647700" y="1356360"/>
            <a:ext cx="43357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noProof="0" dirty="0"/>
              <a:t>Human culture may have tamed human genetics, </a:t>
            </a:r>
          </a:p>
          <a:p>
            <a:endParaRPr lang="en-US" sz="2400" noProof="0" dirty="0"/>
          </a:p>
          <a:p>
            <a:r>
              <a:rPr lang="en-US" sz="2400" noProof="0" dirty="0"/>
              <a:t>because some phenotypes (and their genes) were selected for their ability to live according to culturally transmitted norms and values.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B479BD-20E4-084B-074B-105623DAD3AB}"/>
              </a:ext>
            </a:extLst>
          </p:cNvPr>
          <p:cNvSpPr/>
          <p:nvPr/>
        </p:nvSpPr>
        <p:spPr>
          <a:xfrm>
            <a:off x="7435303" y="4107744"/>
            <a:ext cx="2525485" cy="13246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41B10-8E93-F8ED-E740-5D5798A5280D}"/>
              </a:ext>
            </a:extLst>
          </p:cNvPr>
          <p:cNvSpPr/>
          <p:nvPr/>
        </p:nvSpPr>
        <p:spPr>
          <a:xfrm>
            <a:off x="5993674" y="2710746"/>
            <a:ext cx="2776946" cy="13180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22F597-78C0-F568-B32C-113B56FABFE5}"/>
              </a:ext>
            </a:extLst>
          </p:cNvPr>
          <p:cNvSpPr/>
          <p:nvPr/>
        </p:nvSpPr>
        <p:spPr>
          <a:xfrm>
            <a:off x="7494086" y="1356360"/>
            <a:ext cx="2407920" cy="1216662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>
                <a:solidFill>
                  <a:schemeClr val="tx1"/>
                </a:solidFill>
              </a:rPr>
              <a:t>Ultimate natural selection </a:t>
            </a:r>
            <a:r>
              <a:rPr lang="en-US" sz="1800" dirty="0">
                <a:solidFill>
                  <a:srgbClr val="FF0000"/>
                </a:solidFill>
              </a:rPr>
              <a:t>of genes and culture</a:t>
            </a:r>
            <a:endParaRPr lang="nb-NO" sz="1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66EFF-67D7-5C3B-8031-DD203F015583}"/>
              </a:ext>
            </a:extLst>
          </p:cNvPr>
          <p:cNvSpPr txBox="1"/>
          <p:nvPr/>
        </p:nvSpPr>
        <p:spPr>
          <a:xfrm>
            <a:off x="6960686" y="370079"/>
            <a:ext cx="3474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noProof="0" dirty="0">
                <a:solidFill>
                  <a:srgbClr val="0070C0"/>
                </a:solidFill>
              </a:rPr>
              <a:t>We think of this explanation: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93C88-24AE-0CD0-C141-F92F4C21F7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2382"/>
          <a:stretch/>
        </p:blipFill>
        <p:spPr>
          <a:xfrm>
            <a:off x="8777415" y="2710827"/>
            <a:ext cx="2525485" cy="13095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DCB1-F40B-1674-910B-AA7493D34F2F}"/>
              </a:ext>
            </a:extLst>
          </p:cNvPr>
          <p:cNvSpPr/>
          <p:nvPr/>
        </p:nvSpPr>
        <p:spPr>
          <a:xfrm>
            <a:off x="8666380" y="2750256"/>
            <a:ext cx="2636520" cy="1259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3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8" grpId="0" animBg="1"/>
      <p:bldP spid="9" grpId="0" animBg="1"/>
      <p:bldP spid="11" grpId="0" animBg="1"/>
      <p:bldP spid="12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tain's right-wing youth are on the... - New Culture Forum">
            <a:extLst>
              <a:ext uri="{FF2B5EF4-FFF2-40B4-BE49-F238E27FC236}">
                <a16:creationId xmlns:a16="http://schemas.microsoft.com/office/drawing/2014/main" id="{D1BA2E40-4625-0220-6A5D-9A7C79BE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79" y="286702"/>
            <a:ext cx="4327071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vorfor Rød Ungdom? - adressa.no">
            <a:extLst>
              <a:ext uri="{FF2B5EF4-FFF2-40B4-BE49-F238E27FC236}">
                <a16:creationId xmlns:a16="http://schemas.microsoft.com/office/drawing/2014/main" id="{C20B1B76-202B-D3E5-59EA-312A4AC3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40" y="28670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ge Venstre: - Lei av cannabis-sensur : r/norge">
            <a:extLst>
              <a:ext uri="{FF2B5EF4-FFF2-40B4-BE49-F238E27FC236}">
                <a16:creationId xmlns:a16="http://schemas.microsoft.com/office/drawing/2014/main" id="{05E5073A-EC4B-C181-6445-C4F85B93A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5484"/>
          <a:stretch/>
        </p:blipFill>
        <p:spPr bwMode="auto">
          <a:xfrm>
            <a:off x="8220891" y="3895250"/>
            <a:ext cx="3604260" cy="233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gen bildebeskrivelse er tilgjengelig.">
            <a:extLst>
              <a:ext uri="{FF2B5EF4-FFF2-40B4-BE49-F238E27FC236}">
                <a16:creationId xmlns:a16="http://schemas.microsoft.com/office/drawing/2014/main" id="{9B12CB3B-8AAE-3B61-0EA6-6FC6A43E3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260509"/>
            <a:ext cx="3985260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ippie | History, Lifestyle, Definition, Clothes, &amp; Beliefs | Britannica">
            <a:extLst>
              <a:ext uri="{FF2B5EF4-FFF2-40B4-BE49-F238E27FC236}">
                <a16:creationId xmlns:a16="http://schemas.microsoft.com/office/drawing/2014/main" id="{E85F7D19-D55C-BA9A-A294-700208E0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4" y="4355783"/>
            <a:ext cx="3985260" cy="22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97B48-4CCD-0A86-08B0-B02769B3A7C9}"/>
              </a:ext>
            </a:extLst>
          </p:cNvPr>
          <p:cNvSpPr txBox="1"/>
          <p:nvPr/>
        </p:nvSpPr>
        <p:spPr>
          <a:xfrm>
            <a:off x="4517572" y="2958912"/>
            <a:ext cx="8085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rgbClr val="0070C0"/>
                </a:solidFill>
              </a:rPr>
              <a:t>In the modern human society, one does not automatically adopt the norms of one’s peers.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010F0-47D0-0914-3B6E-DBFBEF47C829}"/>
              </a:ext>
            </a:extLst>
          </p:cNvPr>
          <p:cNvSpPr txBox="1"/>
          <p:nvPr/>
        </p:nvSpPr>
        <p:spPr>
          <a:xfrm>
            <a:off x="4531179" y="4162069"/>
            <a:ext cx="32765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Now, norms and values are available on the global market, and they evolve fast.</a:t>
            </a:r>
          </a:p>
        </p:txBody>
      </p:sp>
    </p:spTree>
    <p:extLst>
      <p:ext uri="{BB962C8B-B14F-4D97-AF65-F5344CB8AC3E}">
        <p14:creationId xmlns:p14="http://schemas.microsoft.com/office/powerpoint/2010/main" val="7760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F512-0C4C-3074-1CA2-02C9E09F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4A5F-E957-3914-DFC1-6FBD6DB4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576" y="393591"/>
            <a:ext cx="5876924" cy="11572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FF0000"/>
                </a:solidFill>
              </a:rPr>
              <a:t> How can we understand what it is to be an animal?</a:t>
            </a:r>
            <a:endParaRPr lang="nb-NO" sz="3200" b="1">
              <a:solidFill>
                <a:srgbClr val="FF0000"/>
              </a:solidFill>
            </a:endParaRPr>
          </a:p>
        </p:txBody>
      </p:sp>
      <p:pic>
        <p:nvPicPr>
          <p:cNvPr id="5" name="Picture 2" descr="http://img.4plebs.org/boards/tg/image/1397/73/1397733316225.jpg">
            <a:extLst>
              <a:ext uri="{FF2B5EF4-FFF2-40B4-BE49-F238E27FC236}">
                <a16:creationId xmlns:a16="http://schemas.microsoft.com/office/drawing/2014/main" id="{853DB632-EFD2-5947-64BC-773C2975E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7" t="20936" r="10877" b="21359"/>
          <a:stretch/>
        </p:blipFill>
        <p:spPr bwMode="auto">
          <a:xfrm>
            <a:off x="6534404" y="1622066"/>
            <a:ext cx="1944094" cy="104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austinheartvet.com/wp-content/uploads/2011/09/Depositphotos_4988028_XL.jpg">
            <a:extLst>
              <a:ext uri="{FF2B5EF4-FFF2-40B4-BE49-F238E27FC236}">
                <a16:creationId xmlns:a16="http://schemas.microsoft.com/office/drawing/2014/main" id="{29F440B0-D957-CC5B-B9D5-15162DAF2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8" b="7024"/>
          <a:stretch/>
        </p:blipFill>
        <p:spPr bwMode="auto">
          <a:xfrm>
            <a:off x="8669313" y="1622066"/>
            <a:ext cx="2728688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344C7250-B8E7-67C7-37E6-DEB3421C4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8"/>
          <a:stretch/>
        </p:blipFill>
        <p:spPr>
          <a:xfrm>
            <a:off x="8996162" y="3307030"/>
            <a:ext cx="2563997" cy="268260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729C6B4-BDC7-72B1-849F-E8D2E2FC59A4}"/>
              </a:ext>
            </a:extLst>
          </p:cNvPr>
          <p:cNvSpPr txBox="1">
            <a:spLocks/>
          </p:cNvSpPr>
          <p:nvPr/>
        </p:nvSpPr>
        <p:spPr>
          <a:xfrm>
            <a:off x="219076" y="429183"/>
            <a:ext cx="5667032" cy="600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Aristotle (300 BC) acknowledged four types of causes: the material, formal, efficient and final cause (= the purpose), which he called telos.</a:t>
            </a:r>
          </a:p>
          <a:p>
            <a:r>
              <a:rPr lang="en-US" sz="2600" dirty="0"/>
              <a:t>Aristotle observed that a rock only moves by external forces, while an animal is self-motivated. </a:t>
            </a:r>
          </a:p>
          <a:p>
            <a:r>
              <a:rPr lang="en-US" sz="2600" dirty="0"/>
              <a:t>Thus, he concluded that animals have telos, which gives them </a:t>
            </a:r>
            <a:r>
              <a:rPr lang="en-US" sz="2600" b="1" dirty="0">
                <a:solidFill>
                  <a:srgbClr val="FF0000"/>
                </a:solidFill>
              </a:rPr>
              <a:t>agency</a:t>
            </a:r>
            <a:r>
              <a:rPr lang="en-US" sz="2600" dirty="0"/>
              <a:t> driven by internal </a:t>
            </a:r>
            <a:r>
              <a:rPr lang="en-US" sz="2600" b="1" dirty="0">
                <a:solidFill>
                  <a:srgbClr val="FF0000"/>
                </a:solidFill>
              </a:rPr>
              <a:t>purposes</a:t>
            </a:r>
            <a:r>
              <a:rPr lang="en-US" sz="2600" dirty="0"/>
              <a:t>. </a:t>
            </a:r>
          </a:p>
          <a:p>
            <a:r>
              <a:rPr lang="en-US" sz="2600" dirty="0"/>
              <a:t>Aristotle did NOT wonder how purpose came into the world, as he lived on “Mother Earth” and saw the natural world as purposeful: </a:t>
            </a:r>
            <a:r>
              <a:rPr lang="en-US" sz="2600" i="1" dirty="0"/>
              <a:t>it rains because the soil needs water</a:t>
            </a:r>
            <a:r>
              <a:rPr lang="en-US" sz="2600" dirty="0"/>
              <a:t>.</a:t>
            </a:r>
            <a:endParaRPr lang="nb-NO" sz="26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057A653-B669-74D8-0F62-E197946DE52B}"/>
              </a:ext>
            </a:extLst>
          </p:cNvPr>
          <p:cNvSpPr/>
          <p:nvPr/>
        </p:nvSpPr>
        <p:spPr>
          <a:xfrm>
            <a:off x="6696474" y="3012545"/>
            <a:ext cx="1972839" cy="980872"/>
          </a:xfrm>
          <a:prstGeom prst="wedgeEllipseCallout">
            <a:avLst>
              <a:gd name="adj1" fmla="val 96619"/>
              <a:gd name="adj2" fmla="val 5938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Telos!</a:t>
            </a:r>
            <a:endParaRPr lang="nb-NO" sz="3200" b="1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1F549-12D5-1BAD-7F00-53A8F9A8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911" y="4372135"/>
            <a:ext cx="1486192" cy="28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9EE8-6DA6-FADE-064C-7DCACBCDA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5F3B-98E3-69E2-F42D-D6E6500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Agency has evolved and diversified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44E2-3C85-2F30-8970-9A4FC4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995"/>
            <a:ext cx="10515600" cy="4351338"/>
          </a:xfrm>
        </p:spPr>
        <p:txBody>
          <a:bodyPr/>
          <a:lstStyle/>
          <a:p>
            <a:r>
              <a:rPr lang="en-US" dirty="0"/>
              <a:t>“As if”: Agency of the first organisms was rooted in genes</a:t>
            </a:r>
          </a:p>
          <a:p>
            <a:r>
              <a:rPr lang="en-US" dirty="0"/>
              <a:t>The first cells</a:t>
            </a:r>
          </a:p>
          <a:p>
            <a:r>
              <a:rPr lang="en-US" dirty="0"/>
              <a:t>Agents who learn</a:t>
            </a:r>
          </a:p>
          <a:p>
            <a:r>
              <a:rPr lang="en-US" dirty="0"/>
              <a:t>Agents with conflicting emotions</a:t>
            </a:r>
          </a:p>
          <a:p>
            <a:r>
              <a:rPr lang="en-US" dirty="0"/>
              <a:t>Agents with imagination</a:t>
            </a:r>
          </a:p>
          <a:p>
            <a:r>
              <a:rPr lang="en-US" dirty="0"/>
              <a:t>Agents with learned values</a:t>
            </a:r>
          </a:p>
          <a:p>
            <a:r>
              <a:rPr lang="en-US" b="1" dirty="0"/>
              <a:t>Agents with “as if” free will</a:t>
            </a:r>
            <a:endParaRPr lang="nb-NO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289A3-3950-A3F3-E34D-CD107841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897" y="2133601"/>
            <a:ext cx="5935192" cy="4067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2FEE5-8FE6-4760-279F-00311D43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798" y="3717078"/>
            <a:ext cx="1725318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2A06-8DE4-9DFD-ABB6-4DB41206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541F-5135-D9E1-FD99-88711930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with “as if” free will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5031-8710-03E0-0E8E-2BDFAF8C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98" y="3160027"/>
            <a:ext cx="966124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In humans, norms and values are now much more the individual’s own choice. Thus, there is an active role of the individual in deciding its norms and values, but not its genes. </a:t>
            </a:r>
          </a:p>
          <a:p>
            <a:r>
              <a:rPr lang="en-US" sz="2600" dirty="0"/>
              <a:t>This is as close to free will as evolution has brought any biological agent. For most practical purposes, “as if” free will is close enough (Dennett 2003).</a:t>
            </a:r>
            <a:endParaRPr lang="nb-NO" sz="2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00C57-277F-1752-8C9C-068F9389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40" y="2435694"/>
            <a:ext cx="1418431" cy="204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9C94A-4BE3-D90A-CBBD-7FD70F83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20" y="82663"/>
            <a:ext cx="5090601" cy="1493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14AA2D-C8B0-8C56-BF58-9E8B640A0BA7}"/>
              </a:ext>
            </a:extLst>
          </p:cNvPr>
          <p:cNvSpPr txBox="1">
            <a:spLocks/>
          </p:cNvSpPr>
          <p:nvPr/>
        </p:nvSpPr>
        <p:spPr>
          <a:xfrm>
            <a:off x="1687285" y="1516100"/>
            <a:ext cx="9860646" cy="1589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originated by random mutation,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have evolved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they increased 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algorithmic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capacity and competence of 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making decisions on behavior or development,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leading to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thus, more copies of these genes.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35B3B-0F8F-00B6-4049-2EF27234FF7F}"/>
              </a:ext>
            </a:extLst>
          </p:cNvPr>
          <p:cNvSpPr txBox="1"/>
          <p:nvPr/>
        </p:nvSpPr>
        <p:spPr>
          <a:xfrm>
            <a:off x="276575" y="156018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2E2A5-FA16-B654-D78E-25FF19E90470}"/>
              </a:ext>
            </a:extLst>
          </p:cNvPr>
          <p:cNvSpPr txBox="1"/>
          <p:nvPr/>
        </p:nvSpPr>
        <p:spPr>
          <a:xfrm>
            <a:off x="305365" y="2578948"/>
            <a:ext cx="95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will</a:t>
            </a:r>
            <a:endParaRPr lang="nb-NO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45D9E02-034E-6DCB-9FC6-4392D40236AE}"/>
              </a:ext>
            </a:extLst>
          </p:cNvPr>
          <p:cNvSpPr/>
          <p:nvPr/>
        </p:nvSpPr>
        <p:spPr>
          <a:xfrm>
            <a:off x="527342" y="1945080"/>
            <a:ext cx="484632" cy="635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40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B10D-A2C6-BF91-6195-CA2AB86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2" y="365125"/>
            <a:ext cx="10515600" cy="1325563"/>
          </a:xfrm>
        </p:spPr>
        <p:txBody>
          <a:bodyPr/>
          <a:lstStyle/>
          <a:p>
            <a:r>
              <a:rPr lang="en-US" dirty="0"/>
              <a:t>Daniel Dennett (1942-2024)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39D9D-38A3-5418-343E-EC474B71F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06" y="1102860"/>
            <a:ext cx="8938846" cy="1946587"/>
          </a:xfrm>
        </p:spPr>
        <p:txBody>
          <a:bodyPr/>
          <a:lstStyle/>
          <a:p>
            <a:endParaRPr lang="nb-NO" dirty="0"/>
          </a:p>
          <a:p>
            <a:pPr marL="0" indent="0">
              <a:buNone/>
            </a:pPr>
            <a:r>
              <a:rPr lang="en-US" b="1" dirty="0"/>
              <a:t>We act as if we have free will, and that’s all we need.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This is enough for </a:t>
            </a:r>
            <a:r>
              <a:rPr lang="en-US" b="1" dirty="0"/>
              <a:t>morality, responsibility, and decision making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17881C-3C74-476A-00C5-A1AC27D2D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6794" r="-1040" b="13291"/>
          <a:stretch/>
        </p:blipFill>
        <p:spPr bwMode="auto">
          <a:xfrm>
            <a:off x="8900168" y="2428423"/>
            <a:ext cx="3802269" cy="33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3D754-E983-DD0A-5365-F9E159DFBC9C}"/>
              </a:ext>
            </a:extLst>
          </p:cNvPr>
          <p:cNvSpPr txBox="1"/>
          <p:nvPr/>
        </p:nvSpPr>
        <p:spPr>
          <a:xfrm>
            <a:off x="431802" y="5455483"/>
            <a:ext cx="109659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1800" b="0" i="0" u="none" strike="noStrike" kern="100" baseline="0" dirty="0">
                <a:latin typeface="Times New Roman" panose="02020603050405020304" pitchFamily="18" charset="0"/>
              </a:rPr>
              <a:t>Dennett, DC 1984. </a:t>
            </a:r>
            <a:r>
              <a:rPr lang="en-US" sz="1800" b="0" i="1" u="none" strike="noStrike" kern="100" baseline="0" dirty="0">
                <a:latin typeface="Times New Roman" panose="02020603050405020304" pitchFamily="18" charset="0"/>
              </a:rPr>
              <a:t>Elbow Room: The Varieties of Free Will Worth Wanting</a:t>
            </a:r>
            <a:r>
              <a:rPr lang="en-US" sz="1800" b="0" i="0" u="none" strike="noStrike" kern="100" baseline="0" dirty="0">
                <a:latin typeface="Times New Roman" panose="02020603050405020304" pitchFamily="18" charset="0"/>
              </a:rPr>
              <a:t>. MIT Press.</a:t>
            </a:r>
          </a:p>
          <a:p>
            <a:pPr marR="0" algn="l" rtl="0"/>
            <a:r>
              <a:rPr lang="nb-NO" sz="1800" b="0" i="0" u="none" strike="noStrike" kern="100" baseline="0" dirty="0">
                <a:latin typeface="Times New Roman" panose="02020603050405020304" pitchFamily="18" charset="0"/>
              </a:rPr>
              <a:t>Dennett, DC 2003. </a:t>
            </a:r>
            <a:r>
              <a:rPr lang="nb-NO" sz="1800" b="0" i="1" u="none" strike="noStrike" kern="100" baseline="0" dirty="0" err="1">
                <a:latin typeface="Times New Roman" panose="02020603050405020304" pitchFamily="18" charset="0"/>
              </a:rPr>
              <a:t>Freedom</a:t>
            </a:r>
            <a:r>
              <a:rPr lang="nb-NO" sz="1800" b="0" i="1" u="none" strike="noStrike" kern="100" baseline="0" dirty="0">
                <a:latin typeface="Times New Roman" panose="02020603050405020304" pitchFamily="18" charset="0"/>
              </a:rPr>
              <a:t> </a:t>
            </a:r>
            <a:r>
              <a:rPr lang="nb-NO" sz="1800" b="0" i="1" u="none" strike="noStrike" kern="100" baseline="0" dirty="0" err="1">
                <a:latin typeface="Times New Roman" panose="02020603050405020304" pitchFamily="18" charset="0"/>
              </a:rPr>
              <a:t>Evolves</a:t>
            </a:r>
            <a:r>
              <a:rPr lang="nb-NO" sz="1800" b="0" i="0" u="none" strike="noStrike" kern="100" baseline="0" dirty="0">
                <a:latin typeface="Times New Roman" panose="02020603050405020304" pitchFamily="18" charset="0"/>
              </a:rPr>
              <a:t>. Viking Press.</a:t>
            </a: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</a:rPr>
              <a:t>Dennett, DC 2015. </a:t>
            </a:r>
            <a:r>
              <a:rPr lang="en-US" sz="1800" b="0" u="none" strike="noStrike" kern="100" baseline="0" dirty="0">
                <a:latin typeface="Times New Roman" panose="02020603050405020304" pitchFamily="18" charset="0"/>
              </a:rPr>
              <a:t>Varieties of free </a:t>
            </a:r>
            <a:r>
              <a:rPr lang="en-US" kern="100" dirty="0">
                <a:latin typeface="Times New Roman" panose="02020603050405020304" pitchFamily="18" charset="0"/>
              </a:rPr>
              <a:t>w</a:t>
            </a:r>
            <a:r>
              <a:rPr lang="en-US" sz="1800" b="0" u="none" strike="noStrike" kern="100" baseline="0" dirty="0">
                <a:latin typeface="Times New Roman" panose="02020603050405020304" pitchFamily="18" charset="0"/>
              </a:rPr>
              <a:t>ill </a:t>
            </a:r>
            <a:r>
              <a:rPr lang="en-US" kern="100" dirty="0">
                <a:latin typeface="Times New Roman" panose="02020603050405020304" pitchFamily="18" charset="0"/>
              </a:rPr>
              <a:t>w</a:t>
            </a:r>
            <a:r>
              <a:rPr lang="en-US" sz="1800" b="0" u="none" strike="noStrike" kern="100" baseline="0" dirty="0">
                <a:latin typeface="Times New Roman" panose="02020603050405020304" pitchFamily="18" charset="0"/>
              </a:rPr>
              <a:t>orth </a:t>
            </a:r>
            <a:r>
              <a:rPr lang="en-US" kern="100" dirty="0">
                <a:latin typeface="Times New Roman" panose="02020603050405020304" pitchFamily="18" charset="0"/>
              </a:rPr>
              <a:t>w</a:t>
            </a:r>
            <a:r>
              <a:rPr lang="en-US" sz="1800" b="0" u="none" strike="noStrike" kern="100" baseline="0" dirty="0">
                <a:latin typeface="Times New Roman" panose="02020603050405020304" pitchFamily="18" charset="0"/>
              </a:rPr>
              <a:t>anting</a:t>
            </a:r>
            <a:r>
              <a:rPr lang="en-US" sz="1800" b="0" i="0" u="none" strike="noStrike" kern="100" baseline="0" dirty="0">
                <a:latin typeface="Times New Roman" panose="02020603050405020304" pitchFamily="18" charset="0"/>
              </a:rPr>
              <a:t>, in </a:t>
            </a:r>
            <a:r>
              <a:rPr lang="en-US" sz="1800" b="0" i="1" u="none" strike="noStrike" kern="100" baseline="0" dirty="0">
                <a:latin typeface="Times New Roman" panose="02020603050405020304" pitchFamily="18" charset="0"/>
              </a:rPr>
              <a:t>The Oxford Handbook of Free Will</a:t>
            </a:r>
            <a:r>
              <a:rPr lang="en-US" sz="1800" b="0" i="0" u="none" strike="noStrike" kern="100" baseline="0" dirty="0">
                <a:latin typeface="Times New Roman" panose="02020603050405020304" pitchFamily="18" charset="0"/>
              </a:rPr>
              <a:t> (2nd ed.).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A924D-D82D-3D5E-F602-5011EC545799}"/>
              </a:ext>
            </a:extLst>
          </p:cNvPr>
          <p:cNvSpPr txBox="1">
            <a:spLocks/>
          </p:cNvSpPr>
          <p:nvPr/>
        </p:nvSpPr>
        <p:spPr>
          <a:xfrm>
            <a:off x="342706" y="3202744"/>
            <a:ext cx="7958797" cy="1805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Determinism and free will are compatible.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We don’t need total independence from prior causes, just </a:t>
            </a:r>
            <a:r>
              <a:rPr lang="en-US" b="1" dirty="0"/>
              <a:t>enough flexibility</a:t>
            </a:r>
            <a:r>
              <a:rPr lang="en-US" dirty="0"/>
              <a:t> to act meaningfully.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6BB2C-CA1C-4271-1001-1D12B9B1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20" y="82663"/>
            <a:ext cx="509060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8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31996-BDCB-CA5C-E4E0-F6CB9E07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DAE3-AF3C-FBF6-8143-1C61D288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with “as if” free will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AF3D8-652E-270B-A7EE-E30D7AA51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129" y="1518636"/>
            <a:ext cx="8212943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For most practical purposes, “as if” free will is close enough (Dennett 2003).</a:t>
            </a:r>
            <a:endParaRPr lang="nb-NO" sz="2600" b="1" dirty="0"/>
          </a:p>
        </p:txBody>
      </p:sp>
      <p:pic>
        <p:nvPicPr>
          <p:cNvPr id="1028" name="Picture 4" descr="image-product">
            <a:extLst>
              <a:ext uri="{FF2B5EF4-FFF2-40B4-BE49-F238E27FC236}">
                <a16:creationId xmlns:a16="http://schemas.microsoft.com/office/drawing/2014/main" id="{ABA80034-494D-B1E2-067F-73B86565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86" y="4590690"/>
            <a:ext cx="1346048" cy="20708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nts and Goals in Evolution">
            <a:extLst>
              <a:ext uri="{FF2B5EF4-FFF2-40B4-BE49-F238E27FC236}">
                <a16:creationId xmlns:a16="http://schemas.microsoft.com/office/drawing/2014/main" id="{6D025DDC-F2EE-CE9C-C690-DD74A1A5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644" y="4571637"/>
            <a:ext cx="1372673" cy="20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34997-644D-2F78-35F5-CD287467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940" y="2435694"/>
            <a:ext cx="1418431" cy="204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C1FFC-5708-3914-AFF2-779FF224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920" y="82663"/>
            <a:ext cx="5090601" cy="14936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361A12-EC12-3842-9917-E19C25CB947A}"/>
              </a:ext>
            </a:extLst>
          </p:cNvPr>
          <p:cNvSpPr txBox="1">
            <a:spLocks/>
          </p:cNvSpPr>
          <p:nvPr/>
        </p:nvSpPr>
        <p:spPr>
          <a:xfrm>
            <a:off x="686129" y="2435694"/>
            <a:ext cx="8577601" cy="1510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Sapolsky (2023) argues that all organismic agency is non-existent, due to the ultimately total control of genes and culture. </a:t>
            </a:r>
          </a:p>
          <a:p>
            <a:r>
              <a:rPr lang="en-US" sz="2600" dirty="0"/>
              <a:t>We think this is too far. Both “as if” agency (Okasha 2024) and “as if” free will are important factors in genetic and cultural evolution.</a:t>
            </a:r>
            <a:endParaRPr lang="nb-NO" sz="2600" b="1" dirty="0"/>
          </a:p>
        </p:txBody>
      </p:sp>
    </p:spTree>
    <p:extLst>
      <p:ext uri="{BB962C8B-B14F-4D97-AF65-F5344CB8AC3E}">
        <p14:creationId xmlns:p14="http://schemas.microsoft.com/office/powerpoint/2010/main" val="213374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0608-4D7E-CBFE-3CA0-C6DB71C3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935E-80E1-8A5C-37FC-C0362EE1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701" y="287095"/>
            <a:ext cx="33620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Actually, we mean that the evolutionary emergence of “as if” free will on a planet is worth a celebration.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7987-8901-13D4-0349-28B17013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" y="12510"/>
            <a:ext cx="468390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94A91-AB63-F871-A177-F302172F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65" y="62346"/>
            <a:ext cx="3524023" cy="497205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C08F0A-C768-E2D4-3021-D7043FFA9DE3}"/>
              </a:ext>
            </a:extLst>
          </p:cNvPr>
          <p:cNvSpPr txBox="1">
            <a:spLocks/>
          </p:cNvSpPr>
          <p:nvPr/>
        </p:nvSpPr>
        <p:spPr>
          <a:xfrm>
            <a:off x="5102657" y="3577512"/>
            <a:ext cx="3573928" cy="106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great feat of the blind watchmaker. </a:t>
            </a:r>
            <a:endParaRPr lang="nb-NO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20DFB-6748-95A4-1021-055407FF1643}"/>
              </a:ext>
            </a:extLst>
          </p:cNvPr>
          <p:cNvSpPr txBox="1">
            <a:spLocks/>
          </p:cNvSpPr>
          <p:nvPr/>
        </p:nvSpPr>
        <p:spPr>
          <a:xfrm>
            <a:off x="5102657" y="5034396"/>
            <a:ext cx="3920009" cy="1062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started with replicators, who are the ultimate causes for organisms. </a:t>
            </a:r>
            <a:endParaRPr lang="nb-NO" dirty="0"/>
          </a:p>
        </p:txBody>
      </p:sp>
      <p:pic>
        <p:nvPicPr>
          <p:cNvPr id="6" name="Picture 5" descr="Cartoon of a duck with a hat pointing&#10;&#10;Description automatically generated">
            <a:extLst>
              <a:ext uri="{FF2B5EF4-FFF2-40B4-BE49-F238E27FC236}">
                <a16:creationId xmlns:a16="http://schemas.microsoft.com/office/drawing/2014/main" id="{D5F155D2-0B07-5738-AC28-B0280B219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386" y="4710793"/>
            <a:ext cx="1458823" cy="1458823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759087-841D-1802-A1F1-9BDC3FBF2072}"/>
              </a:ext>
            </a:extLst>
          </p:cNvPr>
          <p:cNvSpPr/>
          <p:nvPr/>
        </p:nvSpPr>
        <p:spPr>
          <a:xfrm>
            <a:off x="11332029" y="4213807"/>
            <a:ext cx="2474781" cy="238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4" name="Picture 4" descr="Carta de Richard Dawkins a su hija: el pensamiento basado en hechos - Smyth  Academy Madrid">
            <a:extLst>
              <a:ext uri="{FF2B5EF4-FFF2-40B4-BE49-F238E27FC236}">
                <a16:creationId xmlns:a16="http://schemas.microsoft.com/office/drawing/2014/main" id="{87B544AE-E2F8-A5A3-6E7B-734AE171A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087" y="4213807"/>
            <a:ext cx="1683559" cy="20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88 0.00023 L -0.23112 0.0002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05A5-AF40-CBC9-CD6B-B5147C236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Johannes Kepler – Explaining Science">
            <a:extLst>
              <a:ext uri="{FF2B5EF4-FFF2-40B4-BE49-F238E27FC236}">
                <a16:creationId xmlns:a16="http://schemas.microsoft.com/office/drawing/2014/main" id="{C1545E76-C53E-5C5F-A8AC-9BDFBA6F8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"/>
          <a:stretch/>
        </p:blipFill>
        <p:spPr bwMode="auto">
          <a:xfrm>
            <a:off x="294520" y="380822"/>
            <a:ext cx="1879482" cy="2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9353C-0542-5BD3-E5D3-8DEF34D1C89C}"/>
              </a:ext>
            </a:extLst>
          </p:cNvPr>
          <p:cNvSpPr txBox="1"/>
          <p:nvPr/>
        </p:nvSpPr>
        <p:spPr>
          <a:xfrm>
            <a:off x="152991" y="3087303"/>
            <a:ext cx="24833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Johannes Kepler </a:t>
            </a:r>
            <a:r>
              <a:rPr lang="en-US" sz="2200"/>
              <a:t>(1619): I calculate that the solar system is like a mechanical  clockwork: no </a:t>
            </a:r>
            <a:r>
              <a:rPr lang="en-US" sz="2200" i="1"/>
              <a:t>telos</a:t>
            </a:r>
            <a:r>
              <a:rPr lang="en-US" sz="2200"/>
              <a:t> needed. There is no Mother Earth: it is a machinery.</a:t>
            </a:r>
            <a:endParaRPr lang="nb-NO" sz="2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4F5469-E078-C394-B589-87B8FDA7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334" y="3361154"/>
            <a:ext cx="1486192" cy="2831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AFC8-8223-7565-F358-7A947923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169" y="316375"/>
            <a:ext cx="3380431" cy="5689850"/>
          </a:xfrm>
        </p:spPr>
        <p:txBody>
          <a:bodyPr>
            <a:normAutofit/>
          </a:bodyPr>
          <a:lstStyle/>
          <a:p>
            <a:r>
              <a:rPr lang="en-US" sz="2600"/>
              <a:t>In an inanimate universe, there are causes and consequences, but “</a:t>
            </a:r>
            <a:r>
              <a:rPr lang="en-US" sz="2600" b="1">
                <a:solidFill>
                  <a:srgbClr val="FF0000"/>
                </a:solidFill>
              </a:rPr>
              <a:t>nothing matters</a:t>
            </a:r>
            <a:r>
              <a:rPr lang="en-US" sz="2600"/>
              <a:t>”: No purpose. </a:t>
            </a:r>
          </a:p>
          <a:p>
            <a:endParaRPr lang="en-US" sz="2600"/>
          </a:p>
          <a:p>
            <a:r>
              <a:rPr lang="en-US" sz="2600"/>
              <a:t>Before life, all matter in the universe was of the form “</a:t>
            </a:r>
            <a:r>
              <a:rPr lang="en-US" sz="2600" b="1">
                <a:solidFill>
                  <a:srgbClr val="FF0000"/>
                </a:solidFill>
              </a:rPr>
              <a:t>doesn’t matter</a:t>
            </a:r>
            <a:r>
              <a:rPr lang="en-US" sz="2600"/>
              <a:t>”.</a:t>
            </a:r>
            <a:endParaRPr lang="nb-NO" sz="2600"/>
          </a:p>
        </p:txBody>
      </p:sp>
      <p:pic>
        <p:nvPicPr>
          <p:cNvPr id="5" name="Picture 2" descr="doesn't matter">
            <a:extLst>
              <a:ext uri="{FF2B5EF4-FFF2-40B4-BE49-F238E27FC236}">
                <a16:creationId xmlns:a16="http://schemas.microsoft.com/office/drawing/2014/main" id="{EDA25610-83AF-5A69-AAB6-86297234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311" y="-56261"/>
            <a:ext cx="4774533" cy="66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BCE7-0A5A-D744-DDD9-CC7C7609A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A0BFB17-5F29-F66F-F3C7-51278D6E0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48" y="405142"/>
            <a:ext cx="1904638" cy="2484310"/>
          </a:xfrm>
          <a:prstGeom prst="rect">
            <a:avLst/>
          </a:prstGeom>
        </p:spPr>
      </p:pic>
      <p:pic>
        <p:nvPicPr>
          <p:cNvPr id="3074" name="Picture 2" descr="René Descartes - World History Encyclopedia">
            <a:extLst>
              <a:ext uri="{FF2B5EF4-FFF2-40B4-BE49-F238E27FC236}">
                <a16:creationId xmlns:a16="http://schemas.microsoft.com/office/drawing/2014/main" id="{0F5F57C2-6871-4704-D4BE-9A346A140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2127" r="26456"/>
          <a:stretch/>
        </p:blipFill>
        <p:spPr bwMode="auto">
          <a:xfrm>
            <a:off x="2506980" y="404335"/>
            <a:ext cx="2299252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ohannes Kepler – Explaining Science">
            <a:extLst>
              <a:ext uri="{FF2B5EF4-FFF2-40B4-BE49-F238E27FC236}">
                <a16:creationId xmlns:a16="http://schemas.microsoft.com/office/drawing/2014/main" id="{A864C988-D53D-15C1-B310-EF96737C2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"/>
          <a:stretch/>
        </p:blipFill>
        <p:spPr bwMode="auto">
          <a:xfrm>
            <a:off x="294520" y="380822"/>
            <a:ext cx="1879482" cy="2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DD96F-D485-32B6-E6A1-E2839A30AF75}"/>
              </a:ext>
            </a:extLst>
          </p:cNvPr>
          <p:cNvSpPr txBox="1"/>
          <p:nvPr/>
        </p:nvSpPr>
        <p:spPr>
          <a:xfrm>
            <a:off x="152991" y="3087303"/>
            <a:ext cx="24833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Johannes Kepler </a:t>
            </a:r>
            <a:r>
              <a:rPr lang="en-US" sz="2200"/>
              <a:t>(1619): I calculate that the solar system is like a mechanical  clockwork: no </a:t>
            </a:r>
            <a:r>
              <a:rPr lang="en-US" sz="2200" i="1"/>
              <a:t>telos</a:t>
            </a:r>
            <a:r>
              <a:rPr lang="en-US" sz="2200"/>
              <a:t> needed. There is no Mother Earth: it is a machinery.</a:t>
            </a:r>
            <a:endParaRPr lang="nb-NO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8AD9-0C66-C201-2ABF-02ACB17068D8}"/>
              </a:ext>
            </a:extLst>
          </p:cNvPr>
          <p:cNvSpPr txBox="1"/>
          <p:nvPr/>
        </p:nvSpPr>
        <p:spPr>
          <a:xfrm>
            <a:off x="2649649" y="3082705"/>
            <a:ext cx="24833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René Descartes </a:t>
            </a:r>
            <a:r>
              <a:rPr lang="en-US" sz="2200"/>
              <a:t>(1637): I deduce (from astronomy and the Genesis account) that animals must be machines. </a:t>
            </a:r>
            <a:r>
              <a:rPr lang="en-US" sz="2200" i="1"/>
              <a:t>Telos </a:t>
            </a:r>
            <a:r>
              <a:rPr lang="en-US" sz="2200"/>
              <a:t>only in humans.</a:t>
            </a:r>
            <a:endParaRPr lang="nb-NO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27775-FF25-9E31-7318-630B85B6705F}"/>
              </a:ext>
            </a:extLst>
          </p:cNvPr>
          <p:cNvSpPr txBox="1"/>
          <p:nvPr/>
        </p:nvSpPr>
        <p:spPr>
          <a:xfrm>
            <a:off x="4947569" y="3082705"/>
            <a:ext cx="22002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Immanuel Kant </a:t>
            </a:r>
            <a:r>
              <a:rPr lang="en-US" sz="2200"/>
              <a:t>(1783): I observe that both plants and animals are purposive.</a:t>
            </a:r>
            <a:endParaRPr lang="nb-NO" sz="2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34365-0E49-1120-FAD0-9437DDED98AB}"/>
              </a:ext>
            </a:extLst>
          </p:cNvPr>
          <p:cNvSpPr txBox="1"/>
          <p:nvPr/>
        </p:nvSpPr>
        <p:spPr>
          <a:xfrm>
            <a:off x="7147800" y="3082704"/>
            <a:ext cx="2224447" cy="2484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Johan Wolfgang von Goethe </a:t>
            </a:r>
            <a:r>
              <a:rPr lang="en-US" sz="2200"/>
              <a:t>(ca 1800): “the moving spirit of the drama of evolution is the organism”.</a:t>
            </a:r>
            <a:endParaRPr lang="nb-NO" sz="2200"/>
          </a:p>
        </p:txBody>
      </p:sp>
      <p:pic>
        <p:nvPicPr>
          <p:cNvPr id="1026" name="Picture 2" descr="Goethe in 1828, by Joseph Karl Stieler">
            <a:extLst>
              <a:ext uri="{FF2B5EF4-FFF2-40B4-BE49-F238E27FC236}">
                <a16:creationId xmlns:a16="http://schemas.microsoft.com/office/drawing/2014/main" id="{0017485D-43FD-4D02-3AC3-AC1A0946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902" y="405143"/>
            <a:ext cx="2016783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896158-E05F-2F5B-56CE-F85DAAC6F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334" y="3361154"/>
            <a:ext cx="1486192" cy="28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3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22425-5B70-B13B-A3B3-9F0351639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E5DD9-DEDC-5995-5EFF-6387D79C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34" y="3361154"/>
            <a:ext cx="1486192" cy="28316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092F1-3664-2E23-0117-8E832E59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660"/>
          <a:stretch/>
        </p:blipFill>
        <p:spPr>
          <a:xfrm>
            <a:off x="336739" y="3391089"/>
            <a:ext cx="8592754" cy="2248705"/>
          </a:xfrm>
          <a:prstGeom prst="rect">
            <a:avLst/>
          </a:prstGeom>
        </p:spPr>
      </p:pic>
      <p:pic>
        <p:nvPicPr>
          <p:cNvPr id="3" name="Picture 2" descr="22_05bBeagleVoyage-U.jpg">
            <a:extLst>
              <a:ext uri="{FF2B5EF4-FFF2-40B4-BE49-F238E27FC236}">
                <a16:creationId xmlns:a16="http://schemas.microsoft.com/office/drawing/2014/main" id="{E2D8B42E-3FA7-FB1E-2BBD-C5CCBC6ADF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r="6989" b="25800"/>
          <a:stretch/>
        </p:blipFill>
        <p:spPr>
          <a:xfrm>
            <a:off x="9106717" y="788131"/>
            <a:ext cx="1870598" cy="2405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88418-7C09-2746-BBF3-DEB4B94C8C26}"/>
              </a:ext>
            </a:extLst>
          </p:cNvPr>
          <p:cNvSpPr txBox="1"/>
          <p:nvPr/>
        </p:nvSpPr>
        <p:spPr>
          <a:xfrm>
            <a:off x="9115812" y="3358990"/>
            <a:ext cx="2167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Charles Darwin </a:t>
            </a:r>
            <a:r>
              <a:rPr lang="en-US" dirty="0"/>
              <a:t>(1859): Purposiveness in life  comes from inheritance and  natural selection.</a:t>
            </a:r>
            <a:endParaRPr lang="nb-NO" dirty="0"/>
          </a:p>
        </p:txBody>
      </p:sp>
      <p:pic>
        <p:nvPicPr>
          <p:cNvPr id="12" name="Graphic 11" descr="Right pointing backhand index outline">
            <a:extLst>
              <a:ext uri="{FF2B5EF4-FFF2-40B4-BE49-F238E27FC236}">
                <a16:creationId xmlns:a16="http://schemas.microsoft.com/office/drawing/2014/main" id="{71DF1113-DA50-32E9-9B01-ED70121BC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612" y="535087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24C1EE-817A-8886-F7D9-2C47891612F7}"/>
              </a:ext>
            </a:extLst>
          </p:cNvPr>
          <p:cNvSpPr txBox="1"/>
          <p:nvPr/>
        </p:nvSpPr>
        <p:spPr>
          <a:xfrm>
            <a:off x="6397587" y="5588835"/>
            <a:ext cx="2682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The organism</a:t>
            </a:r>
            <a:endParaRPr lang="nb-NO" sz="2200" b="1">
              <a:solidFill>
                <a:srgbClr val="FF0000"/>
              </a:solidFill>
            </a:endParaRPr>
          </a:p>
        </p:txBody>
      </p:sp>
      <p:pic>
        <p:nvPicPr>
          <p:cNvPr id="15" name="Graphic 14" descr="Right pointing backhand index outline">
            <a:extLst>
              <a:ext uri="{FF2B5EF4-FFF2-40B4-BE49-F238E27FC236}">
                <a16:creationId xmlns:a16="http://schemas.microsoft.com/office/drawing/2014/main" id="{6DA74618-9825-9016-B746-9A7CC71E9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2289" y="5423492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F99BAC-1684-86D8-C8D6-E55E0EDE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249"/>
          <a:stretch/>
        </p:blipFill>
        <p:spPr>
          <a:xfrm>
            <a:off x="298639" y="934521"/>
            <a:ext cx="8592754" cy="2051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BBF79C-1C07-2EE1-B8E2-0CEA955DBBE4}"/>
              </a:ext>
            </a:extLst>
          </p:cNvPr>
          <p:cNvSpPr txBox="1"/>
          <p:nvPr/>
        </p:nvSpPr>
        <p:spPr>
          <a:xfrm>
            <a:off x="9638002" y="5423359"/>
            <a:ext cx="1925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The heritable factors</a:t>
            </a:r>
            <a:endParaRPr lang="nb-NO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9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E9A625CA-EDB8-4510-86CB-5976F0892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54035" y="2431394"/>
            <a:ext cx="5877594" cy="99760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200" b="1" i="0" dirty="0">
                <a:solidFill>
                  <a:srgbClr val="0070C0"/>
                </a:solidFill>
                <a:effectLst/>
                <a:latin typeface="Google Sans"/>
              </a:rPr>
              <a:t>Nothing in biology makes sense except in the light of evolution</a:t>
            </a:r>
            <a:r>
              <a:rPr lang="sv-SE" sz="3200" b="1" i="1" dirty="0">
                <a:solidFill>
                  <a:srgbClr val="0070C0"/>
                </a:solidFill>
                <a:effectLst/>
                <a:latin typeface="Google Sans"/>
              </a:rPr>
              <a:t>.</a:t>
            </a:r>
            <a:r>
              <a:rPr lang="sv-SE" altLang="nb-NO" sz="3200" b="1" i="1" dirty="0">
                <a:solidFill>
                  <a:srgbClr val="0070C0"/>
                </a:solidFill>
              </a:rPr>
              <a:t> </a:t>
            </a:r>
            <a:endParaRPr lang="sv-SE" altLang="nb-NO" sz="3200" i="1" dirty="0">
              <a:solidFill>
                <a:srgbClr val="CC33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F62E1-ACBC-49C5-85B1-9D1E4648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922" y="1840753"/>
            <a:ext cx="20955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1C301-B11F-41DE-97D2-D4C820C52B21}"/>
              </a:ext>
            </a:extLst>
          </p:cNvPr>
          <p:cNvSpPr txBox="1"/>
          <p:nvPr/>
        </p:nvSpPr>
        <p:spPr>
          <a:xfrm>
            <a:off x="3404508" y="4869703"/>
            <a:ext cx="81418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sv-SE" altLang="nb-NO" sz="3200" dirty="0">
                <a:solidFill>
                  <a:prstClr val="black"/>
                </a:solidFill>
                <a:latin typeface="Calibri"/>
              </a:rPr>
              <a:t>Theodosius Dobzhansky (1900-1975),</a:t>
            </a:r>
          </a:p>
          <a:p>
            <a:pPr lvl="0" algn="r">
              <a:defRPr/>
            </a:pPr>
            <a:r>
              <a:rPr lang="sv-SE" altLang="nb-NO" sz="3200" dirty="0">
                <a:solidFill>
                  <a:prstClr val="black"/>
                </a:solidFill>
              </a:rPr>
              <a:t>Russian-American evolutionary biologist</a:t>
            </a:r>
            <a:endParaRPr lang="sv-SE" altLang="nb-NO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61F1FC-D0CF-F00D-ED1E-D2EA0D0EC902}"/>
              </a:ext>
            </a:extLst>
          </p:cNvPr>
          <p:cNvSpPr txBox="1">
            <a:spLocks/>
          </p:cNvSpPr>
          <p:nvPr/>
        </p:nvSpPr>
        <p:spPr>
          <a:xfrm>
            <a:off x="5997576" y="393591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</a:rPr>
              <a:t> How can we understand what it is to be an organism?</a:t>
            </a:r>
            <a:endParaRPr lang="nb-NO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ABC5-5FA8-02C0-5F71-4553DF4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447" y="1825625"/>
            <a:ext cx="7194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survival machines, robot vehicles blindly programmed to preserve the selfish molecules known as genes. This is a truth which still fills me with astonishment.</a:t>
            </a:r>
          </a:p>
          <a:p>
            <a:pPr marL="0" indent="0">
              <a:buNone/>
            </a:pPr>
            <a:r>
              <a:rPr lang="en-US" dirty="0"/>
              <a:t>— Richard Dawkins</a:t>
            </a:r>
          </a:p>
          <a:p>
            <a:pPr marL="0" indent="0">
              <a:buNone/>
            </a:pPr>
            <a:r>
              <a:rPr lang="en-US" dirty="0"/>
              <a:t>From Preface to The Selfish Gene (1976, 2006), p. xxi.</a:t>
            </a:r>
            <a:endParaRPr lang="nb-NO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A1D3CE-D09E-97B3-F51F-D5208650F01D}"/>
              </a:ext>
            </a:extLst>
          </p:cNvPr>
          <p:cNvSpPr txBox="1">
            <a:spLocks/>
          </p:cNvSpPr>
          <p:nvPr/>
        </p:nvSpPr>
        <p:spPr>
          <a:xfrm>
            <a:off x="5997576" y="393591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FF0000"/>
                </a:solidFill>
              </a:rPr>
              <a:t> How can we understand what it is to be an organism?</a:t>
            </a:r>
            <a:endParaRPr lang="nb-NO" sz="3200" b="1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A83EE-FF43-DFAD-D666-C49FD137661F}"/>
              </a:ext>
            </a:extLst>
          </p:cNvPr>
          <p:cNvSpPr/>
          <p:nvPr/>
        </p:nvSpPr>
        <p:spPr>
          <a:xfrm>
            <a:off x="8932237" y="1825625"/>
            <a:ext cx="23622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E0A09-1A66-BB40-E3CD-6823A1F8C085}"/>
              </a:ext>
            </a:extLst>
          </p:cNvPr>
          <p:cNvSpPr/>
          <p:nvPr/>
        </p:nvSpPr>
        <p:spPr>
          <a:xfrm>
            <a:off x="4783447" y="2254251"/>
            <a:ext cx="6642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525B3-FEF4-D068-79EE-5DCEBE9B6DBE}"/>
              </a:ext>
            </a:extLst>
          </p:cNvPr>
          <p:cNvSpPr/>
          <p:nvPr/>
        </p:nvSpPr>
        <p:spPr>
          <a:xfrm>
            <a:off x="4738997" y="2635251"/>
            <a:ext cx="4356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F83DA-C8E1-1540-547A-4766406A2F8F}"/>
              </a:ext>
            </a:extLst>
          </p:cNvPr>
          <p:cNvSpPr/>
          <p:nvPr/>
        </p:nvSpPr>
        <p:spPr>
          <a:xfrm>
            <a:off x="4777097" y="3028950"/>
            <a:ext cx="61087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047FC-808D-0238-A8E5-57C3A8D799DE}"/>
              </a:ext>
            </a:extLst>
          </p:cNvPr>
          <p:cNvSpPr/>
          <p:nvPr/>
        </p:nvSpPr>
        <p:spPr>
          <a:xfrm>
            <a:off x="9063347" y="2635250"/>
            <a:ext cx="23622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60651-F34F-95C5-462D-8D7F37E8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" y="12510"/>
            <a:ext cx="4683902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811AA3-6A92-4D69-D150-9FA0CAE3DD4E}"/>
              </a:ext>
            </a:extLst>
          </p:cNvPr>
          <p:cNvSpPr/>
          <p:nvPr/>
        </p:nvSpPr>
        <p:spPr>
          <a:xfrm>
            <a:off x="4794692" y="2161826"/>
            <a:ext cx="1202883" cy="526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BC91F9-A8C6-A6DA-CFAD-FAB3175B8D2E}"/>
              </a:ext>
            </a:extLst>
          </p:cNvPr>
          <p:cNvCxnSpPr>
            <a:cxnSpLocks/>
          </p:cNvCxnSpPr>
          <p:nvPr/>
        </p:nvCxnSpPr>
        <p:spPr>
          <a:xfrm>
            <a:off x="4858682" y="2584406"/>
            <a:ext cx="3075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A22F7BA-BA6F-31C9-617B-96935694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227" y="2716917"/>
            <a:ext cx="1486192" cy="2831646"/>
          </a:xfrm>
          <a:prstGeom prst="rect">
            <a:avLst/>
          </a:prstGeom>
        </p:spPr>
      </p:pic>
      <p:pic>
        <p:nvPicPr>
          <p:cNvPr id="14" name="Picture 4" descr="Carta de Richard Dawkins a su hija: el pensamiento basado en hechos - Smyth  Academy Madrid">
            <a:extLst>
              <a:ext uri="{FF2B5EF4-FFF2-40B4-BE49-F238E27FC236}">
                <a16:creationId xmlns:a16="http://schemas.microsoft.com/office/drawing/2014/main" id="{F21EA820-D538-10E3-8AFB-F509EE25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24" y="4582684"/>
            <a:ext cx="1683559" cy="20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A7D8-A979-B1F9-A977-1E9562DE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4F97-66BE-E8D9-7AB4-083754EA4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447" y="1825625"/>
            <a:ext cx="719455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"We are survival machines, </a:t>
            </a:r>
            <a:r>
              <a:rPr lang="en-US">
                <a:solidFill>
                  <a:srgbClr val="FF0000"/>
                </a:solidFill>
              </a:rPr>
              <a:t>robot vehicles </a:t>
            </a:r>
            <a:r>
              <a:rPr lang="en-US"/>
              <a:t>blindly </a:t>
            </a:r>
            <a:r>
              <a:rPr lang="en-US">
                <a:solidFill>
                  <a:srgbClr val="FF0000"/>
                </a:solidFill>
              </a:rPr>
              <a:t>programmed </a:t>
            </a:r>
            <a:r>
              <a:rPr lang="en-US"/>
              <a:t>to preserve the selfish molecules known as genes. This is a truth which still fills me with astonishment."</a:t>
            </a:r>
          </a:p>
          <a:p>
            <a:pPr marL="0" indent="0">
              <a:buNone/>
            </a:pPr>
            <a:r>
              <a:rPr lang="en-US"/>
              <a:t>— Richard Dawkins</a:t>
            </a:r>
          </a:p>
          <a:p>
            <a:pPr marL="0" indent="0">
              <a:buNone/>
            </a:pPr>
            <a:r>
              <a:rPr lang="en-US"/>
              <a:t>From Preface to </a:t>
            </a:r>
            <a:r>
              <a:rPr lang="en-US" i="1"/>
              <a:t>The Selfish Gene </a:t>
            </a:r>
            <a:r>
              <a:rPr lang="en-US"/>
              <a:t>(1976, 2006), xxi.</a:t>
            </a:r>
            <a:endParaRPr lang="nb-NO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FE39F1-DA78-BDDA-7C11-51D5A0DDB44B}"/>
              </a:ext>
            </a:extLst>
          </p:cNvPr>
          <p:cNvSpPr txBox="1">
            <a:spLocks/>
          </p:cNvSpPr>
          <p:nvPr/>
        </p:nvSpPr>
        <p:spPr>
          <a:xfrm>
            <a:off x="5997576" y="393591"/>
            <a:ext cx="5876924" cy="11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FF0000"/>
                </a:solidFill>
              </a:rPr>
              <a:t> How can we understand what it is to be an organism?</a:t>
            </a:r>
            <a:endParaRPr lang="nb-NO" sz="3200" b="1">
              <a:solidFill>
                <a:srgbClr val="FF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7FBC3D-CA2C-BE63-5B56-35BA80C9B27B}"/>
              </a:ext>
            </a:extLst>
          </p:cNvPr>
          <p:cNvSpPr txBox="1">
            <a:spLocks/>
          </p:cNvSpPr>
          <p:nvPr/>
        </p:nvSpPr>
        <p:spPr>
          <a:xfrm>
            <a:off x="219076" y="429183"/>
            <a:ext cx="4489810" cy="559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Quite many excellent thinkers are offended by this statement.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/>
              <a:t>A programmed robot vehicle may sound like a passive receiver of commands.</a:t>
            </a:r>
          </a:p>
          <a:p>
            <a:r>
              <a:rPr lang="en-US" sz="2600"/>
              <a:t>But Dawkins did not mean this: </a:t>
            </a:r>
            <a:r>
              <a:rPr lang="en-US" sz="2600" i="1"/>
              <a:t>The Selfish Gene </a:t>
            </a:r>
            <a:r>
              <a:rPr lang="en-US" sz="2600"/>
              <a:t>describes through many chapters very dynamic and “calculating” agents. </a:t>
            </a:r>
            <a:endParaRPr lang="nb-NO" sz="2600"/>
          </a:p>
        </p:txBody>
      </p:sp>
      <p:pic>
        <p:nvPicPr>
          <p:cNvPr id="9" name="Picture 8" descr="Cartoon of a duck with a hat pointing&#10;&#10;Description automatically generated">
            <a:extLst>
              <a:ext uri="{FF2B5EF4-FFF2-40B4-BE49-F238E27FC236}">
                <a16:creationId xmlns:a16="http://schemas.microsoft.com/office/drawing/2014/main" id="{1E007B92-075B-EB7D-E1F7-BD6245B4D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9583" y="4725045"/>
            <a:ext cx="1856815" cy="185681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1" name="Picture 4" descr="Carta de Richard Dawkins a su hija: el pensamiento basado en hechos - Smyth  Academy Madrid">
            <a:extLst>
              <a:ext uri="{FF2B5EF4-FFF2-40B4-BE49-F238E27FC236}">
                <a16:creationId xmlns:a16="http://schemas.microsoft.com/office/drawing/2014/main" id="{6AAC225D-EE5A-2C95-2A6D-C94EA5F69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24" y="4577209"/>
            <a:ext cx="1683559" cy="20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8EA14-0E24-D601-FDF7-55AEADEC189F}"/>
              </a:ext>
            </a:extLst>
          </p:cNvPr>
          <p:cNvSpPr txBox="1"/>
          <p:nvPr/>
        </p:nvSpPr>
        <p:spPr>
          <a:xfrm>
            <a:off x="3332893" y="5645455"/>
            <a:ext cx="269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parent-offspring conflicts</a:t>
            </a:r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80A04-739E-E74B-C59C-1BD232128A9D}"/>
              </a:ext>
            </a:extLst>
          </p:cNvPr>
          <p:cNvSpPr txBox="1"/>
          <p:nvPr/>
        </p:nvSpPr>
        <p:spPr>
          <a:xfrm>
            <a:off x="3238411" y="5244667"/>
            <a:ext cx="313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kin selection and cooperation</a:t>
            </a:r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E6FC3-1FDD-8C02-4EC0-696062495359}"/>
              </a:ext>
            </a:extLst>
          </p:cNvPr>
          <p:cNvSpPr txBox="1"/>
          <p:nvPr/>
        </p:nvSpPr>
        <p:spPr>
          <a:xfrm>
            <a:off x="3200292" y="5988199"/>
            <a:ext cx="321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evolutionarily stable strategies</a:t>
            </a:r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F6BDF-21FE-2691-AD19-6AD414D5566E}"/>
              </a:ext>
            </a:extLst>
          </p:cNvPr>
          <p:cNvSpPr txBox="1"/>
          <p:nvPr/>
        </p:nvSpPr>
        <p:spPr>
          <a:xfrm>
            <a:off x="2952098" y="6344458"/>
            <a:ext cx="189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life history theory</a:t>
            </a:r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E8822-8C3F-0CD2-BD56-C36E4092D506}"/>
              </a:ext>
            </a:extLst>
          </p:cNvPr>
          <p:cNvSpPr txBox="1"/>
          <p:nvPr/>
        </p:nvSpPr>
        <p:spPr>
          <a:xfrm>
            <a:off x="3027161" y="4887127"/>
            <a:ext cx="27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trade-off and optimization</a:t>
            </a:r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99DDE-7F38-CB11-A769-355F63AE4936}"/>
              </a:ext>
            </a:extLst>
          </p:cNvPr>
          <p:cNvSpPr/>
          <p:nvPr/>
        </p:nvSpPr>
        <p:spPr>
          <a:xfrm>
            <a:off x="4777097" y="3028950"/>
            <a:ext cx="61087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1BEFD-120A-7689-5C8C-BC089E3DA847}"/>
              </a:ext>
            </a:extLst>
          </p:cNvPr>
          <p:cNvSpPr/>
          <p:nvPr/>
        </p:nvSpPr>
        <p:spPr>
          <a:xfrm>
            <a:off x="9063347" y="2635250"/>
            <a:ext cx="23622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8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2680</Words>
  <Application>Microsoft Office PowerPoint</Application>
  <PresentationFormat>Widescreen</PresentationFormat>
  <Paragraphs>228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AdvOT863180fb</vt:lpstr>
      <vt:lpstr>AdvOTb92eb7df.I</vt:lpstr>
      <vt:lpstr>Aptos</vt:lpstr>
      <vt:lpstr>Aptos Display</vt:lpstr>
      <vt:lpstr>Arial</vt:lpstr>
      <vt:lpstr>Calibri</vt:lpstr>
      <vt:lpstr>Google Sans</vt:lpstr>
      <vt:lpstr>Times New Roman</vt:lpstr>
      <vt:lpstr>Wingdings</vt:lpstr>
      <vt:lpstr>Office Theme</vt:lpstr>
      <vt:lpstr>Agency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Aristotle, Kant and Goethe are back: Denis Walsh and the purposefulness of the organism</vt:lpstr>
      <vt:lpstr>Aristotle, Kant and Goethe are back: Denis Walsh and the purposefulness of the organism</vt:lpstr>
      <vt:lpstr>Evolution by genes or organisms?</vt:lpstr>
      <vt:lpstr>PowerPoint Presentation</vt:lpstr>
      <vt:lpstr>PowerPoint Presentation</vt:lpstr>
      <vt:lpstr>Evolution by genes or organisms?</vt:lpstr>
      <vt:lpstr>PowerPoint Presentation</vt:lpstr>
      <vt:lpstr>Okasha (2024): “As if” agency</vt:lpstr>
      <vt:lpstr>It is the economy , stupid!</vt:lpstr>
      <vt:lpstr>Summary statement</vt:lpstr>
      <vt:lpstr>PowerPoint Presentation</vt:lpstr>
      <vt:lpstr>Agency has evolved and diversified</vt:lpstr>
      <vt:lpstr>Agency has evolved and diversified</vt:lpstr>
      <vt:lpstr>Agents with imagination and simulation</vt:lpstr>
      <vt:lpstr>The Hypothesis</vt:lpstr>
      <vt:lpstr>The Hypothesis</vt:lpstr>
      <vt:lpstr>Agency has evolved and diversified</vt:lpstr>
      <vt:lpstr>Agency has evolved and diversified</vt:lpstr>
      <vt:lpstr>PowerPoint Presentation</vt:lpstr>
      <vt:lpstr>PowerPoint Presentation</vt:lpstr>
      <vt:lpstr>Agency has evolved and diversified</vt:lpstr>
      <vt:lpstr>Agents with “as if” free will</vt:lpstr>
      <vt:lpstr>Daniel Dennett (1942-2024)</vt:lpstr>
      <vt:lpstr>Agents with “as if” free will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Jarl Giske</dc:creator>
  <cp:lastModifiedBy>Jarl Giske</cp:lastModifiedBy>
  <cp:revision>1</cp:revision>
  <dcterms:created xsi:type="dcterms:W3CDTF">2025-01-04T18:18:37Z</dcterms:created>
  <dcterms:modified xsi:type="dcterms:W3CDTF">2025-02-25T13:23:12Z</dcterms:modified>
</cp:coreProperties>
</file>